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heme/themeOverride33.xml" ContentType="application/vnd.openxmlformats-officedocument.themeOverride+xml"/>
  <Override PartName="/ppt/theme/themeOverride34.xml" ContentType="application/vnd.openxmlformats-officedocument.themeOverride+xml"/>
  <Override PartName="/ppt/theme/themeOverride35.xml" ContentType="application/vnd.openxmlformats-officedocument.themeOverrid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theme/themeOverride36.xml" ContentType="application/vnd.openxmlformats-officedocument.themeOverride+xml"/>
  <Override PartName="/ppt/theme/themeOverride37.xml" ContentType="application/vnd.openxmlformats-officedocument.themeOverride+xml"/>
  <Override PartName="/ppt/theme/themeOverride38.xml" ContentType="application/vnd.openxmlformats-officedocument.themeOverride+xml"/>
  <Override PartName="/ppt/theme/themeOverride39.xml" ContentType="application/vnd.openxmlformats-officedocument.themeOverride+xml"/>
  <Override PartName="/ppt/theme/themeOverride40.xml" ContentType="application/vnd.openxmlformats-officedocument.themeOverride+xml"/>
  <Override PartName="/ppt/theme/themeOverride41.xml" ContentType="application/vnd.openxmlformats-officedocument.themeOverride+xml"/>
  <Override PartName="/ppt/theme/themeOverride42.xml" ContentType="application/vnd.openxmlformats-officedocument.themeOverrid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7.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theme/themeOverride43.xml" ContentType="application/vnd.openxmlformats-officedocument.themeOverride+xml"/>
  <Override PartName="/ppt/theme/themeOverride44.xml" ContentType="application/vnd.openxmlformats-officedocument.themeOverride+xml"/>
  <Override PartName="/ppt/theme/themeOverride45.xml" ContentType="application/vnd.openxmlformats-officedocument.themeOverride+xml"/>
  <Override PartName="/ppt/theme/themeOverride46.xml" ContentType="application/vnd.openxmlformats-officedocument.themeOverride+xml"/>
  <Override PartName="/ppt/theme/themeOverride47.xml" ContentType="application/vnd.openxmlformats-officedocument.themeOverride+xml"/>
  <Override PartName="/ppt/theme/themeOverride48.xml" ContentType="application/vnd.openxmlformats-officedocument.themeOverride+xml"/>
  <Override PartName="/ppt/theme/themeOverride49.xml" ContentType="application/vnd.openxmlformats-officedocument.themeOverrid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9.xml" ContentType="application/vnd.openxmlformats-officedocument.theme+xml"/>
  <Override PartName="/ppt/theme/themeOverride50.xml" ContentType="application/vnd.openxmlformats-officedocument.themeOverride+xml"/>
  <Override PartName="/ppt/theme/themeOverride51.xml" ContentType="application/vnd.openxmlformats-officedocument.themeOverride+xml"/>
  <Override PartName="/ppt/theme/themeOverride52.xml" ContentType="application/vnd.openxmlformats-officedocument.themeOverride+xml"/>
  <Override PartName="/ppt/theme/themeOverride53.xml" ContentType="application/vnd.openxmlformats-officedocument.themeOverride+xml"/>
  <Override PartName="/ppt/theme/themeOverride54.xml" ContentType="application/vnd.openxmlformats-officedocument.themeOverride+xml"/>
  <Override PartName="/ppt/theme/themeOverride55.xml" ContentType="application/vnd.openxmlformats-officedocument.themeOverride+xml"/>
  <Override PartName="/ppt/theme/themeOverride56.xml" ContentType="application/vnd.openxmlformats-officedocument.themeOverrid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10.xml" ContentType="application/vnd.openxmlformats-officedocument.theme+xml"/>
  <Override PartName="/ppt/theme/themeOverride57.xml" ContentType="application/vnd.openxmlformats-officedocument.themeOverride+xml"/>
  <Override PartName="/ppt/theme/themeOverride58.xml" ContentType="application/vnd.openxmlformats-officedocument.themeOverride+xml"/>
  <Override PartName="/ppt/theme/themeOverride59.xml" ContentType="application/vnd.openxmlformats-officedocument.themeOverride+xml"/>
  <Override PartName="/ppt/theme/themeOverride60.xml" ContentType="application/vnd.openxmlformats-officedocument.themeOverride+xml"/>
  <Override PartName="/ppt/theme/themeOverride61.xml" ContentType="application/vnd.openxmlformats-officedocument.themeOverride+xml"/>
  <Override PartName="/ppt/theme/themeOverride62.xml" ContentType="application/vnd.openxmlformats-officedocument.themeOverride+xml"/>
  <Override PartName="/ppt/theme/themeOverride63.xml" ContentType="application/vnd.openxmlformats-officedocument.themeOverrid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1.xml" ContentType="application/vnd.openxmlformats-officedocument.theme+xml"/>
  <Override PartName="/ppt/theme/themeOverride64.xml" ContentType="application/vnd.openxmlformats-officedocument.themeOverride+xml"/>
  <Override PartName="/ppt/theme/themeOverride65.xml" ContentType="application/vnd.openxmlformats-officedocument.themeOverride+xml"/>
  <Override PartName="/ppt/theme/themeOverride66.xml" ContentType="application/vnd.openxmlformats-officedocument.themeOverride+xml"/>
  <Override PartName="/ppt/theme/themeOverride67.xml" ContentType="application/vnd.openxmlformats-officedocument.themeOverride+xml"/>
  <Override PartName="/ppt/theme/themeOverride68.xml" ContentType="application/vnd.openxmlformats-officedocument.themeOverride+xml"/>
  <Override PartName="/ppt/theme/themeOverride69.xml" ContentType="application/vnd.openxmlformats-officedocument.themeOverride+xml"/>
  <Override PartName="/ppt/theme/themeOverride70.xml" ContentType="application/vnd.openxmlformats-officedocument.themeOverrid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2.xml" ContentType="application/vnd.openxmlformats-officedocument.theme+xml"/>
  <Override PartName="/ppt/theme/themeOverride71.xml" ContentType="application/vnd.openxmlformats-officedocument.themeOverride+xml"/>
  <Override PartName="/ppt/theme/themeOverride72.xml" ContentType="application/vnd.openxmlformats-officedocument.themeOverride+xml"/>
  <Override PartName="/ppt/theme/themeOverride73.xml" ContentType="application/vnd.openxmlformats-officedocument.themeOverride+xml"/>
  <Override PartName="/ppt/theme/themeOverride74.xml" ContentType="application/vnd.openxmlformats-officedocument.themeOverride+xml"/>
  <Override PartName="/ppt/theme/themeOverride75.xml" ContentType="application/vnd.openxmlformats-officedocument.themeOverride+xml"/>
  <Override PartName="/ppt/theme/themeOverride76.xml" ContentType="application/vnd.openxmlformats-officedocument.themeOverride+xml"/>
  <Override PartName="/ppt/theme/themeOverride77.xml" ContentType="application/vnd.openxmlformats-officedocument.themeOverrid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3.xml" ContentType="application/vnd.openxmlformats-officedocument.theme+xml"/>
  <Override PartName="/ppt/theme/themeOverride78.xml" ContentType="application/vnd.openxmlformats-officedocument.themeOverride+xml"/>
  <Override PartName="/ppt/theme/themeOverride79.xml" ContentType="application/vnd.openxmlformats-officedocument.themeOverride+xml"/>
  <Override PartName="/ppt/theme/themeOverride80.xml" ContentType="application/vnd.openxmlformats-officedocument.themeOverride+xml"/>
  <Override PartName="/ppt/theme/themeOverride81.xml" ContentType="application/vnd.openxmlformats-officedocument.themeOverride+xml"/>
  <Override PartName="/ppt/theme/themeOverride82.xml" ContentType="application/vnd.openxmlformats-officedocument.themeOverride+xml"/>
  <Override PartName="/ppt/theme/themeOverride83.xml" ContentType="application/vnd.openxmlformats-officedocument.themeOverride+xml"/>
  <Override PartName="/ppt/theme/themeOverride84.xml" ContentType="application/vnd.openxmlformats-officedocument.themeOverrid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788" r:id="rId2"/>
    <p:sldMasterId id="2147483800" r:id="rId3"/>
    <p:sldMasterId id="2147483809" r:id="rId4"/>
    <p:sldMasterId id="2147483817" r:id="rId5"/>
    <p:sldMasterId id="2147483837" r:id="rId6"/>
    <p:sldMasterId id="2147483876" r:id="rId7"/>
    <p:sldMasterId id="2147483888" r:id="rId8"/>
    <p:sldMasterId id="2147483901" r:id="rId9"/>
    <p:sldMasterId id="2147483917" r:id="rId10"/>
    <p:sldMasterId id="2147483930" r:id="rId11"/>
    <p:sldMasterId id="2147483999" r:id="rId12"/>
    <p:sldMasterId id="2147484010" r:id="rId13"/>
  </p:sldMasterIdLst>
  <p:notesMasterIdLst>
    <p:notesMasterId r:id="rId67"/>
  </p:notesMasterIdLst>
  <p:handoutMasterIdLst>
    <p:handoutMasterId r:id="rId68"/>
  </p:handoutMasterIdLst>
  <p:sldIdLst>
    <p:sldId id="256" r:id="rId14"/>
    <p:sldId id="447" r:id="rId15"/>
    <p:sldId id="482" r:id="rId16"/>
    <p:sldId id="449" r:id="rId17"/>
    <p:sldId id="450" r:id="rId18"/>
    <p:sldId id="491" r:id="rId19"/>
    <p:sldId id="492" r:id="rId20"/>
    <p:sldId id="532" r:id="rId21"/>
    <p:sldId id="551" r:id="rId22"/>
    <p:sldId id="552" r:id="rId23"/>
    <p:sldId id="553" r:id="rId24"/>
    <p:sldId id="554" r:id="rId25"/>
    <p:sldId id="555" r:id="rId26"/>
    <p:sldId id="556" r:id="rId27"/>
    <p:sldId id="557" r:id="rId28"/>
    <p:sldId id="558" r:id="rId29"/>
    <p:sldId id="559" r:id="rId30"/>
    <p:sldId id="560" r:id="rId31"/>
    <p:sldId id="561" r:id="rId32"/>
    <p:sldId id="469" r:id="rId33"/>
    <p:sldId id="470" r:id="rId34"/>
    <p:sldId id="471" r:id="rId35"/>
    <p:sldId id="472" r:id="rId36"/>
    <p:sldId id="473" r:id="rId37"/>
    <p:sldId id="474" r:id="rId38"/>
    <p:sldId id="476" r:id="rId39"/>
    <p:sldId id="478" r:id="rId40"/>
    <p:sldId id="493" r:id="rId41"/>
    <p:sldId id="494" r:id="rId42"/>
    <p:sldId id="495" r:id="rId43"/>
    <p:sldId id="496" r:id="rId44"/>
    <p:sldId id="497" r:id="rId45"/>
    <p:sldId id="498" r:id="rId46"/>
    <p:sldId id="499" r:id="rId47"/>
    <p:sldId id="524" r:id="rId48"/>
    <p:sldId id="506" r:id="rId49"/>
    <p:sldId id="507" r:id="rId50"/>
    <p:sldId id="510" r:id="rId51"/>
    <p:sldId id="550" r:id="rId52"/>
    <p:sldId id="511" r:id="rId53"/>
    <p:sldId id="512" r:id="rId54"/>
    <p:sldId id="513" r:id="rId55"/>
    <p:sldId id="514" r:id="rId56"/>
    <p:sldId id="515" r:id="rId57"/>
    <p:sldId id="539" r:id="rId58"/>
    <p:sldId id="540" r:id="rId59"/>
    <p:sldId id="541" r:id="rId60"/>
    <p:sldId id="542" r:id="rId61"/>
    <p:sldId id="544" r:id="rId62"/>
    <p:sldId id="546" r:id="rId63"/>
    <p:sldId id="547" r:id="rId64"/>
    <p:sldId id="549" r:id="rId65"/>
    <p:sldId id="426" r:id="rId66"/>
  </p:sldIdLst>
  <p:sldSz cx="9144000" cy="6858000" type="screen4x3"/>
  <p:notesSz cx="6669088" cy="9885363"/>
  <p:defaultTextStyle>
    <a:defPPr>
      <a:defRPr lang="fi-FI"/>
    </a:defPPr>
    <a:lvl1pPr algn="ctr" rtl="0" fontAlgn="base">
      <a:spcBef>
        <a:spcPct val="25000"/>
      </a:spcBef>
      <a:spcAft>
        <a:spcPct val="0"/>
      </a:spcAft>
      <a:defRPr sz="1400" kern="1200">
        <a:solidFill>
          <a:schemeClr val="bg1"/>
        </a:solidFill>
        <a:latin typeface="Verdana" pitchFamily="34" charset="0"/>
        <a:ea typeface="ＭＳ Ｐゴシック" pitchFamily="34" charset="-128"/>
        <a:cs typeface="+mn-cs"/>
      </a:defRPr>
    </a:lvl1pPr>
    <a:lvl2pPr marL="457200" algn="ctr" rtl="0" fontAlgn="base">
      <a:spcBef>
        <a:spcPct val="25000"/>
      </a:spcBef>
      <a:spcAft>
        <a:spcPct val="0"/>
      </a:spcAft>
      <a:defRPr sz="1400" kern="1200">
        <a:solidFill>
          <a:schemeClr val="bg1"/>
        </a:solidFill>
        <a:latin typeface="Verdana" pitchFamily="34" charset="0"/>
        <a:ea typeface="ＭＳ Ｐゴシック" pitchFamily="34" charset="-128"/>
        <a:cs typeface="+mn-cs"/>
      </a:defRPr>
    </a:lvl2pPr>
    <a:lvl3pPr marL="914400" algn="ctr" rtl="0" fontAlgn="base">
      <a:spcBef>
        <a:spcPct val="25000"/>
      </a:spcBef>
      <a:spcAft>
        <a:spcPct val="0"/>
      </a:spcAft>
      <a:defRPr sz="1400" kern="1200">
        <a:solidFill>
          <a:schemeClr val="bg1"/>
        </a:solidFill>
        <a:latin typeface="Verdana" pitchFamily="34" charset="0"/>
        <a:ea typeface="ＭＳ Ｐゴシック" pitchFamily="34" charset="-128"/>
        <a:cs typeface="+mn-cs"/>
      </a:defRPr>
    </a:lvl3pPr>
    <a:lvl4pPr marL="1371600" algn="ctr" rtl="0" fontAlgn="base">
      <a:spcBef>
        <a:spcPct val="25000"/>
      </a:spcBef>
      <a:spcAft>
        <a:spcPct val="0"/>
      </a:spcAft>
      <a:defRPr sz="1400" kern="1200">
        <a:solidFill>
          <a:schemeClr val="bg1"/>
        </a:solidFill>
        <a:latin typeface="Verdana" pitchFamily="34" charset="0"/>
        <a:ea typeface="ＭＳ Ｐゴシック" pitchFamily="34" charset="-128"/>
        <a:cs typeface="+mn-cs"/>
      </a:defRPr>
    </a:lvl4pPr>
    <a:lvl5pPr marL="1828800" algn="ctr" rtl="0" fontAlgn="base">
      <a:spcBef>
        <a:spcPct val="25000"/>
      </a:spcBef>
      <a:spcAft>
        <a:spcPct val="0"/>
      </a:spcAft>
      <a:defRPr sz="1400" kern="1200">
        <a:solidFill>
          <a:schemeClr val="bg1"/>
        </a:solidFill>
        <a:latin typeface="Verdana" pitchFamily="34" charset="0"/>
        <a:ea typeface="ＭＳ Ｐゴシック" pitchFamily="34" charset="-128"/>
        <a:cs typeface="+mn-cs"/>
      </a:defRPr>
    </a:lvl5pPr>
    <a:lvl6pPr marL="2286000" algn="l" defTabSz="914400" rtl="0" eaLnBrk="1" latinLnBrk="0" hangingPunct="1">
      <a:defRPr sz="1400" kern="1200">
        <a:solidFill>
          <a:schemeClr val="bg1"/>
        </a:solidFill>
        <a:latin typeface="Verdana" pitchFamily="34" charset="0"/>
        <a:ea typeface="ＭＳ Ｐゴシック" pitchFamily="34" charset="-128"/>
        <a:cs typeface="+mn-cs"/>
      </a:defRPr>
    </a:lvl6pPr>
    <a:lvl7pPr marL="2743200" algn="l" defTabSz="914400" rtl="0" eaLnBrk="1" latinLnBrk="0" hangingPunct="1">
      <a:defRPr sz="1400" kern="1200">
        <a:solidFill>
          <a:schemeClr val="bg1"/>
        </a:solidFill>
        <a:latin typeface="Verdana" pitchFamily="34" charset="0"/>
        <a:ea typeface="ＭＳ Ｐゴシック" pitchFamily="34" charset="-128"/>
        <a:cs typeface="+mn-cs"/>
      </a:defRPr>
    </a:lvl7pPr>
    <a:lvl8pPr marL="3200400" algn="l" defTabSz="914400" rtl="0" eaLnBrk="1" latinLnBrk="0" hangingPunct="1">
      <a:defRPr sz="1400" kern="1200">
        <a:solidFill>
          <a:schemeClr val="bg1"/>
        </a:solidFill>
        <a:latin typeface="Verdana" pitchFamily="34" charset="0"/>
        <a:ea typeface="ＭＳ Ｐゴシック" pitchFamily="34" charset="-128"/>
        <a:cs typeface="+mn-cs"/>
      </a:defRPr>
    </a:lvl8pPr>
    <a:lvl9pPr marL="3657600" algn="l" defTabSz="914400" rtl="0" eaLnBrk="1" latinLnBrk="0" hangingPunct="1">
      <a:defRPr sz="1400" kern="1200">
        <a:solidFill>
          <a:schemeClr val="bg1"/>
        </a:solidFill>
        <a:latin typeface="Verdana"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DRIGUEZ IGLESIAS Pilar" initials="PRI"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C755A"/>
    <a:srgbClr val="99FF99"/>
    <a:srgbClr val="FFFF99"/>
    <a:srgbClr val="66FF66"/>
    <a:srgbClr val="73E3F9"/>
    <a:srgbClr val="0046AD"/>
    <a:srgbClr val="002D86"/>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29" autoAdjust="0"/>
  </p:normalViewPr>
  <p:slideViewPr>
    <p:cSldViewPr snapToGrid="0">
      <p:cViewPr>
        <p:scale>
          <a:sx n="100" d="100"/>
          <a:sy n="100" d="100"/>
        </p:scale>
        <p:origin x="-1860" y="-240"/>
      </p:cViewPr>
      <p:guideLst>
        <p:guide orient="horz" pos="1358"/>
        <p:guide pos="45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6504"/>
    </p:cViewPr>
  </p:sorterViewPr>
  <p:notesViewPr>
    <p:cSldViewPr snapToGrid="0">
      <p:cViewPr varScale="1">
        <p:scale>
          <a:sx n="108" d="100"/>
          <a:sy n="108" d="100"/>
        </p:scale>
        <p:origin x="-4176" y="-96"/>
      </p:cViewPr>
      <p:guideLst>
        <p:guide orient="horz" pos="3113"/>
        <p:guide pos="2101"/>
      </p:guideLst>
    </p:cSldViewPr>
  </p:notesViewPr>
  <p:gridSpacing cx="180023" cy="180023"/>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slide" Target="slides/slide37.xml"/><Relationship Id="rId55" Type="http://schemas.openxmlformats.org/officeDocument/2006/relationships/slide" Target="slides/slide42.xml"/><Relationship Id="rId63" Type="http://schemas.openxmlformats.org/officeDocument/2006/relationships/slide" Target="slides/slide50.xml"/><Relationship Id="rId68" Type="http://schemas.openxmlformats.org/officeDocument/2006/relationships/handoutMaster" Target="handoutMasters/handoutMaster1.xml"/><Relationship Id="rId7" Type="http://schemas.openxmlformats.org/officeDocument/2006/relationships/slideMaster" Target="slideMasters/slideMaster7.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slide" Target="slides/slide40.xml"/><Relationship Id="rId58" Type="http://schemas.openxmlformats.org/officeDocument/2006/relationships/slide" Target="slides/slide45.xml"/><Relationship Id="rId66"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slide" Target="slides/slide36.xml"/><Relationship Id="rId57" Type="http://schemas.openxmlformats.org/officeDocument/2006/relationships/slide" Target="slides/slide44.xml"/><Relationship Id="rId61" Type="http://schemas.openxmlformats.org/officeDocument/2006/relationships/slide" Target="slides/slide48.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slide" Target="slides/slide39.xml"/><Relationship Id="rId60" Type="http://schemas.openxmlformats.org/officeDocument/2006/relationships/slide" Target="slides/slide47.xml"/><Relationship Id="rId65" Type="http://schemas.openxmlformats.org/officeDocument/2006/relationships/slide" Target="slides/slide52.xml"/><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slide" Target="slides/slide43.xml"/><Relationship Id="rId64" Type="http://schemas.openxmlformats.org/officeDocument/2006/relationships/slide" Target="slides/slide51.xml"/><Relationship Id="rId69" Type="http://schemas.openxmlformats.org/officeDocument/2006/relationships/commentAuthors" Target="commentAuthors.xml"/><Relationship Id="rId8" Type="http://schemas.openxmlformats.org/officeDocument/2006/relationships/slideMaster" Target="slideMasters/slideMaster8.xml"/><Relationship Id="rId51" Type="http://schemas.openxmlformats.org/officeDocument/2006/relationships/slide" Target="slides/slide38.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slide" Target="slides/slide46.xml"/><Relationship Id="rId67" Type="http://schemas.openxmlformats.org/officeDocument/2006/relationships/notesMaster" Target="notesMasters/notesMaster1.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slide" Target="slides/slide41.xml"/><Relationship Id="rId62" Type="http://schemas.openxmlformats.org/officeDocument/2006/relationships/slide" Target="slides/slide49.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7BF9C-DD8B-41BD-8F21-DAEE830DD7F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C3760411-4565-4FBA-8297-1D449DF7091F}">
      <dgm:prSet/>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GB" b="1" dirty="0" smtClean="0"/>
            <a:t>Dialogue,  coordination, active management &amp; support, ensuring quality &amp; consistency</a:t>
          </a:r>
          <a:endParaRPr lang="en-GB" dirty="0" smtClean="0"/>
        </a:p>
        <a:p>
          <a:pPr defTabSz="488950" rtl="0">
            <a:lnSpc>
              <a:spcPct val="90000"/>
            </a:lnSpc>
            <a:spcBef>
              <a:spcPct val="0"/>
            </a:spcBef>
            <a:spcAft>
              <a:spcPct val="35000"/>
            </a:spcAft>
          </a:pPr>
          <a:endParaRPr lang="en-GB" dirty="0"/>
        </a:p>
      </dgm:t>
    </dgm:pt>
    <dgm:pt modelId="{9E7FB92E-A8D3-46A2-975A-AE09EC2D23C3}" type="parTrans" cxnId="{BAA9BF0D-F9E4-4F78-AB0C-5DAE301141CD}">
      <dgm:prSet/>
      <dgm:spPr/>
      <dgm:t>
        <a:bodyPr/>
        <a:lstStyle/>
        <a:p>
          <a:endParaRPr lang="en-GB"/>
        </a:p>
      </dgm:t>
    </dgm:pt>
    <dgm:pt modelId="{16EC3897-24C0-4FC5-BA92-65B161FB440F}" type="sibTrans" cxnId="{BAA9BF0D-F9E4-4F78-AB0C-5DAE301141CD}">
      <dgm:prSet/>
      <dgm:spPr/>
      <dgm:t>
        <a:bodyPr/>
        <a:lstStyle/>
        <a:p>
          <a:endParaRPr lang="en-GB"/>
        </a:p>
      </dgm:t>
    </dgm:pt>
    <dgm:pt modelId="{188C3CB2-16BE-499C-AA7C-BF5CF522A5B1}" type="pres">
      <dgm:prSet presAssocID="{62B7BF9C-DD8B-41BD-8F21-DAEE830DD7FE}" presName="linear" presStyleCnt="0">
        <dgm:presLayoutVars>
          <dgm:animLvl val="lvl"/>
          <dgm:resizeHandles val="exact"/>
        </dgm:presLayoutVars>
      </dgm:prSet>
      <dgm:spPr/>
      <dgm:t>
        <a:bodyPr/>
        <a:lstStyle/>
        <a:p>
          <a:endParaRPr lang="en-GB"/>
        </a:p>
      </dgm:t>
    </dgm:pt>
    <dgm:pt modelId="{3D4B9C32-09F9-4759-92BE-CFC44564F69E}" type="pres">
      <dgm:prSet presAssocID="{C3760411-4565-4FBA-8297-1D449DF7091F}" presName="parentText" presStyleLbl="node1" presStyleIdx="0" presStyleCnt="1">
        <dgm:presLayoutVars>
          <dgm:chMax val="0"/>
          <dgm:bulletEnabled val="1"/>
        </dgm:presLayoutVars>
      </dgm:prSet>
      <dgm:spPr/>
      <dgm:t>
        <a:bodyPr/>
        <a:lstStyle/>
        <a:p>
          <a:endParaRPr lang="en-GB"/>
        </a:p>
      </dgm:t>
    </dgm:pt>
  </dgm:ptLst>
  <dgm:cxnLst>
    <dgm:cxn modelId="{F0FEE3F2-CFEA-48CB-BF6A-5207B9F478D6}" type="presOf" srcId="{C3760411-4565-4FBA-8297-1D449DF7091F}" destId="{3D4B9C32-09F9-4759-92BE-CFC44564F69E}" srcOrd="0" destOrd="0" presId="urn:microsoft.com/office/officeart/2005/8/layout/vList2"/>
    <dgm:cxn modelId="{ECB2D152-0B3B-4438-A1D5-03DBADE4C077}" type="presOf" srcId="{62B7BF9C-DD8B-41BD-8F21-DAEE830DD7FE}" destId="{188C3CB2-16BE-499C-AA7C-BF5CF522A5B1}" srcOrd="0" destOrd="0" presId="urn:microsoft.com/office/officeart/2005/8/layout/vList2"/>
    <dgm:cxn modelId="{BAA9BF0D-F9E4-4F78-AB0C-5DAE301141CD}" srcId="{62B7BF9C-DD8B-41BD-8F21-DAEE830DD7FE}" destId="{C3760411-4565-4FBA-8297-1D449DF7091F}" srcOrd="0" destOrd="0" parTransId="{9E7FB92E-A8D3-46A2-975A-AE09EC2D23C3}" sibTransId="{16EC3897-24C0-4FC5-BA92-65B161FB440F}"/>
    <dgm:cxn modelId="{DB93D0E3-DA39-44D0-A974-732F5F24FD7C}" type="presParOf" srcId="{188C3CB2-16BE-499C-AA7C-BF5CF522A5B1}" destId="{3D4B9C32-09F9-4759-92BE-CFC44564F69E}"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B8ADA6-B410-4667-A8C6-111C7A4E2866}" type="doc">
      <dgm:prSet loTypeId="urn:microsoft.com/office/officeart/2005/8/layout/hChevron3" loCatId="process" qsTypeId="urn:microsoft.com/office/officeart/2005/8/quickstyle/simple1" qsCatId="simple" csTypeId="urn:microsoft.com/office/officeart/2005/8/colors/accent1_2" csCatId="accent1" phldr="0"/>
      <dgm:spPr/>
    </dgm:pt>
    <dgm:pt modelId="{27CA50D6-A546-42F7-B7FC-D73238FA0EB8}" type="pres">
      <dgm:prSet presAssocID="{66B8ADA6-B410-4667-A8C6-111C7A4E2866}" presName="Name0" presStyleCnt="0">
        <dgm:presLayoutVars>
          <dgm:dir/>
          <dgm:resizeHandles val="exact"/>
        </dgm:presLayoutVars>
      </dgm:prSet>
      <dgm:spPr/>
    </dgm:pt>
  </dgm:ptLst>
  <dgm:cxnLst>
    <dgm:cxn modelId="{3E3C0B77-19DA-47D6-BB37-D139628A0ED5}" type="presOf" srcId="{66B8ADA6-B410-4667-A8C6-111C7A4E2866}" destId="{27CA50D6-A546-42F7-B7FC-D73238FA0EB8}" srcOrd="0" destOrd="0" presId="urn:microsoft.com/office/officeart/2005/8/layout/hChevron3"/>
  </dgm:cxnLst>
  <dgm:bg>
    <a:solidFill>
      <a:srgbClr val="FFC000">
        <a:alpha val="41000"/>
      </a:srgb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E6E394-EE7B-41DB-A7D6-7CE6370C41E4}" type="doc">
      <dgm:prSet loTypeId="urn:microsoft.com/office/officeart/2005/8/layout/hProcess9" loCatId="process" qsTypeId="urn:microsoft.com/office/officeart/2005/8/quickstyle/3d3" qsCatId="3D" csTypeId="urn:microsoft.com/office/officeart/2005/8/colors/accent2_2" csCatId="accent2" phldr="1"/>
      <dgm:spPr/>
      <dgm:t>
        <a:bodyPr/>
        <a:lstStyle/>
        <a:p>
          <a:endParaRPr lang="es-ES"/>
        </a:p>
      </dgm:t>
    </dgm:pt>
    <dgm:pt modelId="{DC0DA230-9BD4-478D-9C66-4379DFD30208}">
      <dgm:prSet phldrT="[Texto]"/>
      <dgm:spPr>
        <a:solidFill>
          <a:schemeClr val="accent1"/>
        </a:solidFill>
      </dgm:spPr>
      <dgm:t>
        <a:bodyPr/>
        <a:lstStyle/>
        <a:p>
          <a:r>
            <a:rPr lang="es-ES_tradnl" dirty="0" smtClean="0"/>
            <a:t>R4BP 3</a:t>
          </a:r>
          <a:endParaRPr lang="es-ES" dirty="0"/>
        </a:p>
      </dgm:t>
    </dgm:pt>
    <dgm:pt modelId="{FAFE88A3-1AE9-4349-BFB9-D38C07604FC8}" type="parTrans" cxnId="{B8FA9792-D4D4-4850-9AC0-5D4E661E868E}">
      <dgm:prSet/>
      <dgm:spPr/>
      <dgm:t>
        <a:bodyPr/>
        <a:lstStyle/>
        <a:p>
          <a:endParaRPr lang="es-ES">
            <a:solidFill>
              <a:schemeClr val="tx1"/>
            </a:solidFill>
          </a:endParaRPr>
        </a:p>
      </dgm:t>
    </dgm:pt>
    <dgm:pt modelId="{0565214B-3F5A-45BF-81E1-F2F4D2278FDA}" type="sibTrans" cxnId="{B8FA9792-D4D4-4850-9AC0-5D4E661E868E}">
      <dgm:prSet/>
      <dgm:spPr/>
      <dgm:t>
        <a:bodyPr/>
        <a:lstStyle/>
        <a:p>
          <a:endParaRPr lang="es-ES">
            <a:solidFill>
              <a:schemeClr val="tx1"/>
            </a:solidFill>
          </a:endParaRPr>
        </a:p>
      </dgm:t>
    </dgm:pt>
    <dgm:pt modelId="{9BB79FC0-CF63-49F3-AD1D-4012FF511786}">
      <dgm:prSet phldrT="[Texto]"/>
      <dgm:spPr>
        <a:solidFill>
          <a:schemeClr val="accent1"/>
        </a:solidFill>
      </dgm:spPr>
      <dgm:t>
        <a:bodyPr/>
        <a:lstStyle/>
        <a:p>
          <a:r>
            <a:rPr lang="es-ES" smtClean="0"/>
            <a:t>Fee is paid</a:t>
          </a:r>
          <a:endParaRPr lang="es-ES" dirty="0"/>
        </a:p>
      </dgm:t>
    </dgm:pt>
    <dgm:pt modelId="{DE886AC0-E8FF-4E4E-8FBC-02D5D168FA1D}" type="parTrans" cxnId="{C17DFA70-9421-4CBE-B710-44D38BDDB899}">
      <dgm:prSet/>
      <dgm:spPr/>
      <dgm:t>
        <a:bodyPr/>
        <a:lstStyle/>
        <a:p>
          <a:endParaRPr lang="es-ES">
            <a:solidFill>
              <a:schemeClr val="tx1"/>
            </a:solidFill>
          </a:endParaRPr>
        </a:p>
      </dgm:t>
    </dgm:pt>
    <dgm:pt modelId="{CF95A264-B495-4247-86E0-4973FB96234E}" type="sibTrans" cxnId="{C17DFA70-9421-4CBE-B710-44D38BDDB899}">
      <dgm:prSet/>
      <dgm:spPr/>
      <dgm:t>
        <a:bodyPr/>
        <a:lstStyle/>
        <a:p>
          <a:endParaRPr lang="es-ES">
            <a:solidFill>
              <a:schemeClr val="tx1"/>
            </a:solidFill>
          </a:endParaRPr>
        </a:p>
      </dgm:t>
    </dgm:pt>
    <dgm:pt modelId="{D4714D67-FD6C-4D80-8A9D-4B1BC90BA419}">
      <dgm:prSet phldrT="[Texto]"/>
      <dgm:spPr>
        <a:solidFill>
          <a:schemeClr val="accent1"/>
        </a:solidFill>
      </dgm:spPr>
      <dgm:t>
        <a:bodyPr/>
        <a:lstStyle/>
        <a:p>
          <a:r>
            <a:rPr lang="es-ES_tradnl" smtClean="0"/>
            <a:t>Technical equivalence assessment</a:t>
          </a:r>
          <a:endParaRPr lang="es-ES" dirty="0"/>
        </a:p>
      </dgm:t>
    </dgm:pt>
    <dgm:pt modelId="{38207973-C875-4DA2-8846-CFBF963E623F}" type="parTrans" cxnId="{31CD7B98-34B3-4F7F-A7F2-53B5A2DFA00C}">
      <dgm:prSet/>
      <dgm:spPr/>
      <dgm:t>
        <a:bodyPr/>
        <a:lstStyle/>
        <a:p>
          <a:endParaRPr lang="es-ES">
            <a:solidFill>
              <a:schemeClr val="tx1"/>
            </a:solidFill>
          </a:endParaRPr>
        </a:p>
      </dgm:t>
    </dgm:pt>
    <dgm:pt modelId="{4F3929A1-5093-4694-9939-79A7BDBF929C}" type="sibTrans" cxnId="{31CD7B98-34B3-4F7F-A7F2-53B5A2DFA00C}">
      <dgm:prSet/>
      <dgm:spPr/>
      <dgm:t>
        <a:bodyPr/>
        <a:lstStyle/>
        <a:p>
          <a:endParaRPr lang="es-ES">
            <a:solidFill>
              <a:schemeClr val="tx1"/>
            </a:solidFill>
          </a:endParaRPr>
        </a:p>
      </dgm:t>
    </dgm:pt>
    <dgm:pt modelId="{D70E82D1-05D3-482C-BADA-6644EDB86716}">
      <dgm:prSet phldrT="[Texto]"/>
      <dgm:spPr>
        <a:solidFill>
          <a:schemeClr val="accent1"/>
        </a:solidFill>
      </dgm:spPr>
      <dgm:t>
        <a:bodyPr/>
        <a:lstStyle/>
        <a:p>
          <a:r>
            <a:rPr lang="es-ES_tradnl" smtClean="0"/>
            <a:t>Possible additional information request</a:t>
          </a:r>
          <a:endParaRPr lang="es-ES" dirty="0"/>
        </a:p>
      </dgm:t>
    </dgm:pt>
    <dgm:pt modelId="{3764AC37-BC6F-463A-968D-9CC7872E084C}" type="parTrans" cxnId="{B46BE1CD-B7B8-4FB9-8030-9D2F992CCEF1}">
      <dgm:prSet/>
      <dgm:spPr/>
      <dgm:t>
        <a:bodyPr/>
        <a:lstStyle/>
        <a:p>
          <a:endParaRPr lang="es-ES">
            <a:solidFill>
              <a:schemeClr val="tx1"/>
            </a:solidFill>
          </a:endParaRPr>
        </a:p>
      </dgm:t>
    </dgm:pt>
    <dgm:pt modelId="{5C04A57C-6485-43B8-9BA5-F483615C5EB1}" type="sibTrans" cxnId="{B46BE1CD-B7B8-4FB9-8030-9D2F992CCEF1}">
      <dgm:prSet/>
      <dgm:spPr/>
      <dgm:t>
        <a:bodyPr/>
        <a:lstStyle/>
        <a:p>
          <a:endParaRPr lang="es-ES">
            <a:solidFill>
              <a:schemeClr val="tx1"/>
            </a:solidFill>
          </a:endParaRPr>
        </a:p>
      </dgm:t>
    </dgm:pt>
    <dgm:pt modelId="{B8A97671-40B5-4B36-8DBD-01D7A2CD1FFB}">
      <dgm:prSet phldrT="[Texto]"/>
      <dgm:spPr>
        <a:solidFill>
          <a:schemeClr val="accent1"/>
        </a:solidFill>
      </dgm:spPr>
      <dgm:t>
        <a:bodyPr/>
        <a:lstStyle/>
        <a:p>
          <a:r>
            <a:rPr lang="es-ES_tradnl" smtClean="0"/>
            <a:t>ECHA´s draft decision</a:t>
          </a:r>
          <a:endParaRPr lang="es-ES" dirty="0"/>
        </a:p>
      </dgm:t>
    </dgm:pt>
    <dgm:pt modelId="{3D77C357-B7A6-4C8A-BF20-96F1A0C432BF}" type="parTrans" cxnId="{CE0BA40B-AB03-43DB-9401-77177D0C7652}">
      <dgm:prSet/>
      <dgm:spPr/>
      <dgm:t>
        <a:bodyPr/>
        <a:lstStyle/>
        <a:p>
          <a:endParaRPr lang="es-ES">
            <a:solidFill>
              <a:schemeClr val="tx1"/>
            </a:solidFill>
          </a:endParaRPr>
        </a:p>
      </dgm:t>
    </dgm:pt>
    <dgm:pt modelId="{2452163F-1F63-4211-A6DE-0A32F0A793DA}" type="sibTrans" cxnId="{CE0BA40B-AB03-43DB-9401-77177D0C7652}">
      <dgm:prSet/>
      <dgm:spPr/>
      <dgm:t>
        <a:bodyPr/>
        <a:lstStyle/>
        <a:p>
          <a:endParaRPr lang="es-ES">
            <a:solidFill>
              <a:schemeClr val="tx1"/>
            </a:solidFill>
          </a:endParaRPr>
        </a:p>
      </dgm:t>
    </dgm:pt>
    <dgm:pt modelId="{9D007836-9AA7-4F3F-A7C8-582387DFAEE4}">
      <dgm:prSet phldrT="[Texto]"/>
      <dgm:spPr>
        <a:solidFill>
          <a:schemeClr val="accent1"/>
        </a:solidFill>
      </dgm:spPr>
      <dgm:t>
        <a:bodyPr/>
        <a:lstStyle/>
        <a:p>
          <a:r>
            <a:rPr lang="es-ES_tradnl" smtClean="0"/>
            <a:t>Applicant´s comments</a:t>
          </a:r>
          <a:endParaRPr lang="es-ES" dirty="0"/>
        </a:p>
      </dgm:t>
    </dgm:pt>
    <dgm:pt modelId="{52B24D65-C1FC-40DF-AB40-D4790FF58F8E}" type="parTrans" cxnId="{CA944AA0-427A-4E16-9F70-ACA1B622C789}">
      <dgm:prSet/>
      <dgm:spPr/>
      <dgm:t>
        <a:bodyPr/>
        <a:lstStyle/>
        <a:p>
          <a:endParaRPr lang="es-ES">
            <a:solidFill>
              <a:schemeClr val="tx1"/>
            </a:solidFill>
          </a:endParaRPr>
        </a:p>
      </dgm:t>
    </dgm:pt>
    <dgm:pt modelId="{AEEEF2D3-9D95-4221-AB43-08A37E2197EF}" type="sibTrans" cxnId="{CA944AA0-427A-4E16-9F70-ACA1B622C789}">
      <dgm:prSet/>
      <dgm:spPr/>
      <dgm:t>
        <a:bodyPr/>
        <a:lstStyle/>
        <a:p>
          <a:endParaRPr lang="es-ES">
            <a:solidFill>
              <a:schemeClr val="tx1"/>
            </a:solidFill>
          </a:endParaRPr>
        </a:p>
      </dgm:t>
    </dgm:pt>
    <dgm:pt modelId="{771077FA-BD56-482F-AD01-CB0A22F590C5}">
      <dgm:prSet phldrT="[Texto]"/>
      <dgm:spPr>
        <a:solidFill>
          <a:schemeClr val="accent1"/>
        </a:solidFill>
      </dgm:spPr>
      <dgm:t>
        <a:bodyPr/>
        <a:lstStyle/>
        <a:p>
          <a:r>
            <a:rPr lang="es-ES_tradnl" b="1" smtClean="0"/>
            <a:t>Technical Equivalence</a:t>
          </a:r>
        </a:p>
        <a:p>
          <a:r>
            <a:rPr lang="es-ES_tradnl" b="1" smtClean="0"/>
            <a:t>Decision</a:t>
          </a:r>
          <a:endParaRPr lang="es-ES" b="1" dirty="0"/>
        </a:p>
      </dgm:t>
    </dgm:pt>
    <dgm:pt modelId="{EBDF80CC-2A1C-461F-81B1-6BC501E7F622}" type="parTrans" cxnId="{1CC8FA60-C4F0-4AEE-85AF-A4BF345002C6}">
      <dgm:prSet/>
      <dgm:spPr/>
      <dgm:t>
        <a:bodyPr/>
        <a:lstStyle/>
        <a:p>
          <a:endParaRPr lang="es-ES">
            <a:solidFill>
              <a:schemeClr val="tx1"/>
            </a:solidFill>
          </a:endParaRPr>
        </a:p>
      </dgm:t>
    </dgm:pt>
    <dgm:pt modelId="{62CB5F18-35D5-44B6-8DAF-D1BB55BE2820}" type="sibTrans" cxnId="{1CC8FA60-C4F0-4AEE-85AF-A4BF345002C6}">
      <dgm:prSet/>
      <dgm:spPr/>
      <dgm:t>
        <a:bodyPr/>
        <a:lstStyle/>
        <a:p>
          <a:endParaRPr lang="es-ES">
            <a:solidFill>
              <a:schemeClr val="tx1"/>
            </a:solidFill>
          </a:endParaRPr>
        </a:p>
      </dgm:t>
    </dgm:pt>
    <dgm:pt modelId="{DD8D3F5B-52B6-4D01-B19C-1F724F883A1E}" type="pres">
      <dgm:prSet presAssocID="{EFE6E394-EE7B-41DB-A7D6-7CE6370C41E4}" presName="CompostProcess" presStyleCnt="0">
        <dgm:presLayoutVars>
          <dgm:dir/>
          <dgm:resizeHandles val="exact"/>
        </dgm:presLayoutVars>
      </dgm:prSet>
      <dgm:spPr/>
      <dgm:t>
        <a:bodyPr/>
        <a:lstStyle/>
        <a:p>
          <a:endParaRPr lang="en-GB"/>
        </a:p>
      </dgm:t>
    </dgm:pt>
    <dgm:pt modelId="{92D8B190-A4CA-4D73-9806-F9BA30A15691}" type="pres">
      <dgm:prSet presAssocID="{EFE6E394-EE7B-41DB-A7D6-7CE6370C41E4}" presName="arrow" presStyleLbl="bgShp" presStyleIdx="0" presStyleCnt="1" custLinFactNeighborX="23"/>
      <dgm:spPr/>
      <dgm:t>
        <a:bodyPr/>
        <a:lstStyle/>
        <a:p>
          <a:endParaRPr lang="en-GB"/>
        </a:p>
      </dgm:t>
    </dgm:pt>
    <dgm:pt modelId="{80F4282E-A4A0-49C4-A72F-0650667D00DF}" type="pres">
      <dgm:prSet presAssocID="{EFE6E394-EE7B-41DB-A7D6-7CE6370C41E4}" presName="linearProcess" presStyleCnt="0"/>
      <dgm:spPr/>
      <dgm:t>
        <a:bodyPr/>
        <a:lstStyle/>
        <a:p>
          <a:endParaRPr lang="en-GB"/>
        </a:p>
      </dgm:t>
    </dgm:pt>
    <dgm:pt modelId="{A6B163A6-54DB-486B-AF97-16A263E4BE0E}" type="pres">
      <dgm:prSet presAssocID="{DC0DA230-9BD4-478D-9C66-4379DFD30208}" presName="textNode" presStyleLbl="node1" presStyleIdx="0" presStyleCnt="7">
        <dgm:presLayoutVars>
          <dgm:bulletEnabled val="1"/>
        </dgm:presLayoutVars>
      </dgm:prSet>
      <dgm:spPr/>
      <dgm:t>
        <a:bodyPr/>
        <a:lstStyle/>
        <a:p>
          <a:endParaRPr lang="en-GB"/>
        </a:p>
      </dgm:t>
    </dgm:pt>
    <dgm:pt modelId="{8F998758-EAE6-4CA4-B5F3-DC3960D0F525}" type="pres">
      <dgm:prSet presAssocID="{0565214B-3F5A-45BF-81E1-F2F4D2278FDA}" presName="sibTrans" presStyleCnt="0"/>
      <dgm:spPr/>
      <dgm:t>
        <a:bodyPr/>
        <a:lstStyle/>
        <a:p>
          <a:endParaRPr lang="en-GB"/>
        </a:p>
      </dgm:t>
    </dgm:pt>
    <dgm:pt modelId="{31D8CE24-086E-46DD-9E78-619F857E3B37}" type="pres">
      <dgm:prSet presAssocID="{9BB79FC0-CF63-49F3-AD1D-4012FF511786}" presName="textNode" presStyleLbl="node1" presStyleIdx="1" presStyleCnt="7" custLinFactNeighborX="-83840" custLinFactNeighborY="466">
        <dgm:presLayoutVars>
          <dgm:bulletEnabled val="1"/>
        </dgm:presLayoutVars>
      </dgm:prSet>
      <dgm:spPr/>
      <dgm:t>
        <a:bodyPr/>
        <a:lstStyle/>
        <a:p>
          <a:endParaRPr lang="en-GB"/>
        </a:p>
      </dgm:t>
    </dgm:pt>
    <dgm:pt modelId="{D4D99A9E-1BEA-44A0-AC11-47C7FE8C60C3}" type="pres">
      <dgm:prSet presAssocID="{CF95A264-B495-4247-86E0-4973FB96234E}" presName="sibTrans" presStyleCnt="0"/>
      <dgm:spPr/>
      <dgm:t>
        <a:bodyPr/>
        <a:lstStyle/>
        <a:p>
          <a:endParaRPr lang="en-GB"/>
        </a:p>
      </dgm:t>
    </dgm:pt>
    <dgm:pt modelId="{BAF79442-2B94-42AC-84AC-7AFF573C74EA}" type="pres">
      <dgm:prSet presAssocID="{D4714D67-FD6C-4D80-8A9D-4B1BC90BA419}" presName="textNode" presStyleLbl="node1" presStyleIdx="2" presStyleCnt="7">
        <dgm:presLayoutVars>
          <dgm:bulletEnabled val="1"/>
        </dgm:presLayoutVars>
      </dgm:prSet>
      <dgm:spPr/>
      <dgm:t>
        <a:bodyPr/>
        <a:lstStyle/>
        <a:p>
          <a:endParaRPr lang="en-GB"/>
        </a:p>
      </dgm:t>
    </dgm:pt>
    <dgm:pt modelId="{1A2C92AA-1721-437E-BDDE-E1DDDFD8DAFF}" type="pres">
      <dgm:prSet presAssocID="{4F3929A1-5093-4694-9939-79A7BDBF929C}" presName="sibTrans" presStyleCnt="0"/>
      <dgm:spPr/>
      <dgm:t>
        <a:bodyPr/>
        <a:lstStyle/>
        <a:p>
          <a:endParaRPr lang="en-GB"/>
        </a:p>
      </dgm:t>
    </dgm:pt>
    <dgm:pt modelId="{55422B18-B7F6-4DAF-B04B-0DCB3DD221E2}" type="pres">
      <dgm:prSet presAssocID="{D70E82D1-05D3-482C-BADA-6644EDB86716}" presName="textNode" presStyleLbl="node1" presStyleIdx="3" presStyleCnt="7" custScaleY="101125">
        <dgm:presLayoutVars>
          <dgm:bulletEnabled val="1"/>
        </dgm:presLayoutVars>
      </dgm:prSet>
      <dgm:spPr/>
      <dgm:t>
        <a:bodyPr/>
        <a:lstStyle/>
        <a:p>
          <a:endParaRPr lang="en-GB"/>
        </a:p>
      </dgm:t>
    </dgm:pt>
    <dgm:pt modelId="{23B6E2C8-49A3-4816-97C3-75658EC91BA8}" type="pres">
      <dgm:prSet presAssocID="{5C04A57C-6485-43B8-9BA5-F483615C5EB1}" presName="sibTrans" presStyleCnt="0"/>
      <dgm:spPr/>
      <dgm:t>
        <a:bodyPr/>
        <a:lstStyle/>
        <a:p>
          <a:endParaRPr lang="en-GB"/>
        </a:p>
      </dgm:t>
    </dgm:pt>
    <dgm:pt modelId="{85409A28-6708-41D9-A1C4-8AA47A09A723}" type="pres">
      <dgm:prSet presAssocID="{B8A97671-40B5-4B36-8DBD-01D7A2CD1FFB}" presName="textNode" presStyleLbl="node1" presStyleIdx="4" presStyleCnt="7">
        <dgm:presLayoutVars>
          <dgm:bulletEnabled val="1"/>
        </dgm:presLayoutVars>
      </dgm:prSet>
      <dgm:spPr/>
      <dgm:t>
        <a:bodyPr/>
        <a:lstStyle/>
        <a:p>
          <a:endParaRPr lang="en-GB"/>
        </a:p>
      </dgm:t>
    </dgm:pt>
    <dgm:pt modelId="{1BB879C8-F1DB-4359-BE53-FD00CAA73D8E}" type="pres">
      <dgm:prSet presAssocID="{2452163F-1F63-4211-A6DE-0A32F0A793DA}" presName="sibTrans" presStyleCnt="0"/>
      <dgm:spPr/>
      <dgm:t>
        <a:bodyPr/>
        <a:lstStyle/>
        <a:p>
          <a:endParaRPr lang="en-GB"/>
        </a:p>
      </dgm:t>
    </dgm:pt>
    <dgm:pt modelId="{2FF315F6-41E8-4ED9-9235-2A5C22D7F2A8}" type="pres">
      <dgm:prSet presAssocID="{9D007836-9AA7-4F3F-A7C8-582387DFAEE4}" presName="textNode" presStyleLbl="node1" presStyleIdx="5" presStyleCnt="7">
        <dgm:presLayoutVars>
          <dgm:bulletEnabled val="1"/>
        </dgm:presLayoutVars>
      </dgm:prSet>
      <dgm:spPr/>
      <dgm:t>
        <a:bodyPr/>
        <a:lstStyle/>
        <a:p>
          <a:endParaRPr lang="en-GB"/>
        </a:p>
      </dgm:t>
    </dgm:pt>
    <dgm:pt modelId="{35181567-9A46-47E4-909D-D75F92E71DF5}" type="pres">
      <dgm:prSet presAssocID="{AEEEF2D3-9D95-4221-AB43-08A37E2197EF}" presName="sibTrans" presStyleCnt="0"/>
      <dgm:spPr/>
      <dgm:t>
        <a:bodyPr/>
        <a:lstStyle/>
        <a:p>
          <a:endParaRPr lang="en-GB"/>
        </a:p>
      </dgm:t>
    </dgm:pt>
    <dgm:pt modelId="{59496CCF-F669-4EE6-9BC3-E756817357EA}" type="pres">
      <dgm:prSet presAssocID="{771077FA-BD56-482F-AD01-CB0A22F590C5}" presName="textNode" presStyleLbl="node1" presStyleIdx="6" presStyleCnt="7" custScaleY="157305">
        <dgm:presLayoutVars>
          <dgm:bulletEnabled val="1"/>
        </dgm:presLayoutVars>
      </dgm:prSet>
      <dgm:spPr/>
      <dgm:t>
        <a:bodyPr/>
        <a:lstStyle/>
        <a:p>
          <a:endParaRPr lang="en-GB"/>
        </a:p>
      </dgm:t>
    </dgm:pt>
  </dgm:ptLst>
  <dgm:cxnLst>
    <dgm:cxn modelId="{1CC8FA60-C4F0-4AEE-85AF-A4BF345002C6}" srcId="{EFE6E394-EE7B-41DB-A7D6-7CE6370C41E4}" destId="{771077FA-BD56-482F-AD01-CB0A22F590C5}" srcOrd="6" destOrd="0" parTransId="{EBDF80CC-2A1C-461F-81B1-6BC501E7F622}" sibTransId="{62CB5F18-35D5-44B6-8DAF-D1BB55BE2820}"/>
    <dgm:cxn modelId="{FE77EE62-451B-42D2-B44F-DB4D56684F81}" type="presOf" srcId="{D4714D67-FD6C-4D80-8A9D-4B1BC90BA419}" destId="{BAF79442-2B94-42AC-84AC-7AFF573C74EA}" srcOrd="0" destOrd="0" presId="urn:microsoft.com/office/officeart/2005/8/layout/hProcess9"/>
    <dgm:cxn modelId="{F7E5B4AF-1674-4ED0-84B0-F729D85A4857}" type="presOf" srcId="{D70E82D1-05D3-482C-BADA-6644EDB86716}" destId="{55422B18-B7F6-4DAF-B04B-0DCB3DD221E2}" srcOrd="0" destOrd="0" presId="urn:microsoft.com/office/officeart/2005/8/layout/hProcess9"/>
    <dgm:cxn modelId="{B6E29CBD-5D1A-4362-9086-040E0F191DB3}" type="presOf" srcId="{9BB79FC0-CF63-49F3-AD1D-4012FF511786}" destId="{31D8CE24-086E-46DD-9E78-619F857E3B37}" srcOrd="0" destOrd="0" presId="urn:microsoft.com/office/officeart/2005/8/layout/hProcess9"/>
    <dgm:cxn modelId="{CE0BA40B-AB03-43DB-9401-77177D0C7652}" srcId="{EFE6E394-EE7B-41DB-A7D6-7CE6370C41E4}" destId="{B8A97671-40B5-4B36-8DBD-01D7A2CD1FFB}" srcOrd="4" destOrd="0" parTransId="{3D77C357-B7A6-4C8A-BF20-96F1A0C432BF}" sibTransId="{2452163F-1F63-4211-A6DE-0A32F0A793DA}"/>
    <dgm:cxn modelId="{B8FA9792-D4D4-4850-9AC0-5D4E661E868E}" srcId="{EFE6E394-EE7B-41DB-A7D6-7CE6370C41E4}" destId="{DC0DA230-9BD4-478D-9C66-4379DFD30208}" srcOrd="0" destOrd="0" parTransId="{FAFE88A3-1AE9-4349-BFB9-D38C07604FC8}" sibTransId="{0565214B-3F5A-45BF-81E1-F2F4D2278FDA}"/>
    <dgm:cxn modelId="{AD6EFBD9-87ED-445B-B019-BACC63881D17}" type="presOf" srcId="{9D007836-9AA7-4F3F-A7C8-582387DFAEE4}" destId="{2FF315F6-41E8-4ED9-9235-2A5C22D7F2A8}" srcOrd="0" destOrd="0" presId="urn:microsoft.com/office/officeart/2005/8/layout/hProcess9"/>
    <dgm:cxn modelId="{CA944AA0-427A-4E16-9F70-ACA1B622C789}" srcId="{EFE6E394-EE7B-41DB-A7D6-7CE6370C41E4}" destId="{9D007836-9AA7-4F3F-A7C8-582387DFAEE4}" srcOrd="5" destOrd="0" parTransId="{52B24D65-C1FC-40DF-AB40-D4790FF58F8E}" sibTransId="{AEEEF2D3-9D95-4221-AB43-08A37E2197EF}"/>
    <dgm:cxn modelId="{1B0220D5-F6DC-4BF4-9BC8-ACDBC9790695}" type="presOf" srcId="{771077FA-BD56-482F-AD01-CB0A22F590C5}" destId="{59496CCF-F669-4EE6-9BC3-E756817357EA}" srcOrd="0" destOrd="0" presId="urn:microsoft.com/office/officeart/2005/8/layout/hProcess9"/>
    <dgm:cxn modelId="{0191F19A-89BA-4AA0-92A1-A8694C2269E2}" type="presOf" srcId="{DC0DA230-9BD4-478D-9C66-4379DFD30208}" destId="{A6B163A6-54DB-486B-AF97-16A263E4BE0E}" srcOrd="0" destOrd="0" presId="urn:microsoft.com/office/officeart/2005/8/layout/hProcess9"/>
    <dgm:cxn modelId="{C17DFA70-9421-4CBE-B710-44D38BDDB899}" srcId="{EFE6E394-EE7B-41DB-A7D6-7CE6370C41E4}" destId="{9BB79FC0-CF63-49F3-AD1D-4012FF511786}" srcOrd="1" destOrd="0" parTransId="{DE886AC0-E8FF-4E4E-8FBC-02D5D168FA1D}" sibTransId="{CF95A264-B495-4247-86E0-4973FB96234E}"/>
    <dgm:cxn modelId="{31CD7B98-34B3-4F7F-A7F2-53B5A2DFA00C}" srcId="{EFE6E394-EE7B-41DB-A7D6-7CE6370C41E4}" destId="{D4714D67-FD6C-4D80-8A9D-4B1BC90BA419}" srcOrd="2" destOrd="0" parTransId="{38207973-C875-4DA2-8846-CFBF963E623F}" sibTransId="{4F3929A1-5093-4694-9939-79A7BDBF929C}"/>
    <dgm:cxn modelId="{B46BE1CD-B7B8-4FB9-8030-9D2F992CCEF1}" srcId="{EFE6E394-EE7B-41DB-A7D6-7CE6370C41E4}" destId="{D70E82D1-05D3-482C-BADA-6644EDB86716}" srcOrd="3" destOrd="0" parTransId="{3764AC37-BC6F-463A-968D-9CC7872E084C}" sibTransId="{5C04A57C-6485-43B8-9BA5-F483615C5EB1}"/>
    <dgm:cxn modelId="{AA2EFCA7-D540-4587-B95F-8ECBD27619F3}" type="presOf" srcId="{B8A97671-40B5-4B36-8DBD-01D7A2CD1FFB}" destId="{85409A28-6708-41D9-A1C4-8AA47A09A723}" srcOrd="0" destOrd="0" presId="urn:microsoft.com/office/officeart/2005/8/layout/hProcess9"/>
    <dgm:cxn modelId="{6B37936D-2512-49A3-88B6-5DEE6266E3BC}" type="presOf" srcId="{EFE6E394-EE7B-41DB-A7D6-7CE6370C41E4}" destId="{DD8D3F5B-52B6-4D01-B19C-1F724F883A1E}" srcOrd="0" destOrd="0" presId="urn:microsoft.com/office/officeart/2005/8/layout/hProcess9"/>
    <dgm:cxn modelId="{396E1077-DE63-47E7-8BED-8289C52A1D42}" type="presParOf" srcId="{DD8D3F5B-52B6-4D01-B19C-1F724F883A1E}" destId="{92D8B190-A4CA-4D73-9806-F9BA30A15691}" srcOrd="0" destOrd="0" presId="urn:microsoft.com/office/officeart/2005/8/layout/hProcess9"/>
    <dgm:cxn modelId="{D1045E0A-0678-4977-8CE5-5B941CA34057}" type="presParOf" srcId="{DD8D3F5B-52B6-4D01-B19C-1F724F883A1E}" destId="{80F4282E-A4A0-49C4-A72F-0650667D00DF}" srcOrd="1" destOrd="0" presId="urn:microsoft.com/office/officeart/2005/8/layout/hProcess9"/>
    <dgm:cxn modelId="{CCD062B2-BF64-4934-BB42-DFE9A487C9BE}" type="presParOf" srcId="{80F4282E-A4A0-49C4-A72F-0650667D00DF}" destId="{A6B163A6-54DB-486B-AF97-16A263E4BE0E}" srcOrd="0" destOrd="0" presId="urn:microsoft.com/office/officeart/2005/8/layout/hProcess9"/>
    <dgm:cxn modelId="{08F40DF4-7327-4B17-8B0E-A6803317E7A5}" type="presParOf" srcId="{80F4282E-A4A0-49C4-A72F-0650667D00DF}" destId="{8F998758-EAE6-4CA4-B5F3-DC3960D0F525}" srcOrd="1" destOrd="0" presId="urn:microsoft.com/office/officeart/2005/8/layout/hProcess9"/>
    <dgm:cxn modelId="{06BCF055-9DC2-4074-9768-3C5FBD93F068}" type="presParOf" srcId="{80F4282E-A4A0-49C4-A72F-0650667D00DF}" destId="{31D8CE24-086E-46DD-9E78-619F857E3B37}" srcOrd="2" destOrd="0" presId="urn:microsoft.com/office/officeart/2005/8/layout/hProcess9"/>
    <dgm:cxn modelId="{6B9B7C7B-B249-4A74-A05A-C2DB9D9C4934}" type="presParOf" srcId="{80F4282E-A4A0-49C4-A72F-0650667D00DF}" destId="{D4D99A9E-1BEA-44A0-AC11-47C7FE8C60C3}" srcOrd="3" destOrd="0" presId="urn:microsoft.com/office/officeart/2005/8/layout/hProcess9"/>
    <dgm:cxn modelId="{6B33B527-EBDD-43E0-90A4-72A109B24B42}" type="presParOf" srcId="{80F4282E-A4A0-49C4-A72F-0650667D00DF}" destId="{BAF79442-2B94-42AC-84AC-7AFF573C74EA}" srcOrd="4" destOrd="0" presId="urn:microsoft.com/office/officeart/2005/8/layout/hProcess9"/>
    <dgm:cxn modelId="{F9734320-A216-41E8-9A4A-25988D89AEC6}" type="presParOf" srcId="{80F4282E-A4A0-49C4-A72F-0650667D00DF}" destId="{1A2C92AA-1721-437E-BDDE-E1DDDFD8DAFF}" srcOrd="5" destOrd="0" presId="urn:microsoft.com/office/officeart/2005/8/layout/hProcess9"/>
    <dgm:cxn modelId="{1E6A0D4D-3508-4000-B619-96F5EF2EF654}" type="presParOf" srcId="{80F4282E-A4A0-49C4-A72F-0650667D00DF}" destId="{55422B18-B7F6-4DAF-B04B-0DCB3DD221E2}" srcOrd="6" destOrd="0" presId="urn:microsoft.com/office/officeart/2005/8/layout/hProcess9"/>
    <dgm:cxn modelId="{F988A838-F18F-4150-8C37-0D89681B9AAE}" type="presParOf" srcId="{80F4282E-A4A0-49C4-A72F-0650667D00DF}" destId="{23B6E2C8-49A3-4816-97C3-75658EC91BA8}" srcOrd="7" destOrd="0" presId="urn:microsoft.com/office/officeart/2005/8/layout/hProcess9"/>
    <dgm:cxn modelId="{41B201AF-9270-4C52-9502-6EEF17525205}" type="presParOf" srcId="{80F4282E-A4A0-49C4-A72F-0650667D00DF}" destId="{85409A28-6708-41D9-A1C4-8AA47A09A723}" srcOrd="8" destOrd="0" presId="urn:microsoft.com/office/officeart/2005/8/layout/hProcess9"/>
    <dgm:cxn modelId="{8E9A19B9-762C-4C90-A2D1-75510D8C05B5}" type="presParOf" srcId="{80F4282E-A4A0-49C4-A72F-0650667D00DF}" destId="{1BB879C8-F1DB-4359-BE53-FD00CAA73D8E}" srcOrd="9" destOrd="0" presId="urn:microsoft.com/office/officeart/2005/8/layout/hProcess9"/>
    <dgm:cxn modelId="{6648CE9E-23D8-466F-9E51-16AE83AD0E2E}" type="presParOf" srcId="{80F4282E-A4A0-49C4-A72F-0650667D00DF}" destId="{2FF315F6-41E8-4ED9-9235-2A5C22D7F2A8}" srcOrd="10" destOrd="0" presId="urn:microsoft.com/office/officeart/2005/8/layout/hProcess9"/>
    <dgm:cxn modelId="{1194ADF6-78D3-4D22-97F4-59B8B2A87665}" type="presParOf" srcId="{80F4282E-A4A0-49C4-A72F-0650667D00DF}" destId="{35181567-9A46-47E4-909D-D75F92E71DF5}" srcOrd="11" destOrd="0" presId="urn:microsoft.com/office/officeart/2005/8/layout/hProcess9"/>
    <dgm:cxn modelId="{868000C4-F3C9-4C6F-A4D9-207CADC7F0D2}" type="presParOf" srcId="{80F4282E-A4A0-49C4-A72F-0650667D00DF}" destId="{59496CCF-F669-4EE6-9BC3-E756817357EA}" srcOrd="12"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t" anchorCtr="0" compatLnSpc="1">
            <a:prstTxWarp prst="textNoShape">
              <a:avLst/>
            </a:prstTxWarp>
          </a:bodyPr>
          <a:lstStyle>
            <a:lvl1pPr algn="l" defTabSz="956927">
              <a:defRPr sz="1300">
                <a:latin typeface="Verdana"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bwMode="auto">
          <a:xfrm>
            <a:off x="3776866" y="0"/>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t" anchorCtr="0" compatLnSpc="1">
            <a:prstTxWarp prst="textNoShape">
              <a:avLst/>
            </a:prstTxWarp>
          </a:bodyPr>
          <a:lstStyle>
            <a:lvl1pPr algn="r" defTabSz="956927">
              <a:defRPr sz="1300"/>
            </a:lvl1pPr>
          </a:lstStyle>
          <a:p>
            <a:pPr>
              <a:defRPr/>
            </a:pPr>
            <a:fld id="{24A78DE7-3F07-46D6-9DEC-720851712E3C}" type="datetime1">
              <a:rPr lang="en-US" altLang="en-US"/>
              <a:pPr>
                <a:defRPr/>
              </a:pPr>
              <a:t>10/9/2014</a:t>
            </a:fld>
            <a:endParaRPr lang="en-US" altLang="en-US"/>
          </a:p>
        </p:txBody>
      </p:sp>
      <p:sp>
        <p:nvSpPr>
          <p:cNvPr id="4" name="Footer Placeholder 3"/>
          <p:cNvSpPr>
            <a:spLocks noGrp="1"/>
          </p:cNvSpPr>
          <p:nvPr>
            <p:ph type="ftr" sz="quarter" idx="2"/>
          </p:nvPr>
        </p:nvSpPr>
        <p:spPr bwMode="auto">
          <a:xfrm>
            <a:off x="0" y="9390541"/>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b" anchorCtr="0" compatLnSpc="1">
            <a:prstTxWarp prst="textNoShape">
              <a:avLst/>
            </a:prstTxWarp>
          </a:bodyPr>
          <a:lstStyle>
            <a:lvl1pPr algn="l" defTabSz="956927">
              <a:defRPr sz="1300">
                <a:latin typeface="Verdana"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bwMode="auto">
          <a:xfrm>
            <a:off x="3776866" y="9390541"/>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b" anchorCtr="0" compatLnSpc="1">
            <a:prstTxWarp prst="textNoShape">
              <a:avLst/>
            </a:prstTxWarp>
          </a:bodyPr>
          <a:lstStyle>
            <a:lvl1pPr algn="r" defTabSz="956927">
              <a:defRPr sz="1300"/>
            </a:lvl1pPr>
          </a:lstStyle>
          <a:p>
            <a:pPr>
              <a:defRPr/>
            </a:pPr>
            <a:fld id="{BC054C51-D53C-465D-88E5-34701EC00168}" type="slidenum">
              <a:rPr lang="en-US" altLang="en-US"/>
              <a:pPr>
                <a:defRPr/>
              </a:pPr>
              <a:t>‹#›</a:t>
            </a:fld>
            <a:endParaRPr lang="en-US" altLang="en-US"/>
          </a:p>
        </p:txBody>
      </p:sp>
    </p:spTree>
    <p:extLst>
      <p:ext uri="{BB962C8B-B14F-4D97-AF65-F5344CB8AC3E}">
        <p14:creationId xmlns:p14="http://schemas.microsoft.com/office/powerpoint/2010/main" val="24214522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t" anchorCtr="0" compatLnSpc="1">
            <a:prstTxWarp prst="textNoShape">
              <a:avLst/>
            </a:prstTxWarp>
          </a:bodyPr>
          <a:lstStyle>
            <a:lvl1pPr algn="l" defTabSz="956927">
              <a:spcBef>
                <a:spcPct val="0"/>
              </a:spcBef>
              <a:defRPr sz="1300">
                <a:solidFill>
                  <a:schemeClr val="tx1"/>
                </a:solidFill>
                <a:latin typeface="Arial" charset="0"/>
                <a:ea typeface="ＭＳ Ｐゴシック" charset="0"/>
                <a:cs typeface="ＭＳ Ｐゴシック" charset="0"/>
              </a:defRPr>
            </a:lvl1pPr>
          </a:lstStyle>
          <a:p>
            <a:pPr>
              <a:defRPr/>
            </a:pPr>
            <a:endParaRPr lang="en-GB"/>
          </a:p>
        </p:txBody>
      </p:sp>
      <p:sp>
        <p:nvSpPr>
          <p:cNvPr id="3075" name="Rectangle 3"/>
          <p:cNvSpPr>
            <a:spLocks noGrp="1" noChangeArrowheads="1"/>
          </p:cNvSpPr>
          <p:nvPr>
            <p:ph type="dt" idx="1"/>
          </p:nvPr>
        </p:nvSpPr>
        <p:spPr bwMode="auto">
          <a:xfrm>
            <a:off x="3776866" y="0"/>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t" anchorCtr="0" compatLnSpc="1">
            <a:prstTxWarp prst="textNoShape">
              <a:avLst/>
            </a:prstTxWarp>
          </a:bodyPr>
          <a:lstStyle>
            <a:lvl1pPr algn="r" defTabSz="956927">
              <a:spcBef>
                <a:spcPct val="0"/>
              </a:spcBef>
              <a:defRPr sz="1300">
                <a:solidFill>
                  <a:schemeClr val="tx1"/>
                </a:solidFill>
                <a:latin typeface="Arial" charset="0"/>
                <a:ea typeface="ＭＳ Ｐゴシック" charset="0"/>
                <a:cs typeface="ＭＳ Ｐゴシック" charset="0"/>
              </a:defRPr>
            </a:lvl1pPr>
          </a:lstStyle>
          <a:p>
            <a:pPr>
              <a:defRPr/>
            </a:pPr>
            <a:endParaRPr lang="en-GB"/>
          </a:p>
        </p:txBody>
      </p:sp>
      <p:sp>
        <p:nvSpPr>
          <p:cNvPr id="60420" name="Rectangle 4"/>
          <p:cNvSpPr>
            <a:spLocks noGrp="1" noRot="1" noChangeAspect="1" noChangeArrowheads="1" noTextEdit="1"/>
          </p:cNvSpPr>
          <p:nvPr>
            <p:ph type="sldImg" idx="2"/>
          </p:nvPr>
        </p:nvSpPr>
        <p:spPr bwMode="auto">
          <a:xfrm>
            <a:off x="863600" y="741363"/>
            <a:ext cx="4941888" cy="37068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66598" y="4695271"/>
            <a:ext cx="5335893" cy="444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t" anchorCtr="0" compatLnSpc="1">
            <a:prstTxWarp prst="textNoShape">
              <a:avLst/>
            </a:prstTxWarp>
          </a:bodyPr>
          <a:lstStyle/>
          <a:p>
            <a:pPr lvl="0"/>
            <a:r>
              <a:rPr lang="fi-FI" altLang="en-US" noProof="0" smtClean="0"/>
              <a:t>Muokkaa tekstin perustyylejä napsauttamalla</a:t>
            </a:r>
          </a:p>
          <a:p>
            <a:pPr lvl="1"/>
            <a:r>
              <a:rPr lang="fi-FI" altLang="en-US" noProof="0" smtClean="0"/>
              <a:t>toinen taso</a:t>
            </a:r>
          </a:p>
          <a:p>
            <a:pPr lvl="2"/>
            <a:r>
              <a:rPr lang="fi-FI" altLang="en-US" noProof="0" smtClean="0"/>
              <a:t>kolmas taso</a:t>
            </a:r>
          </a:p>
          <a:p>
            <a:pPr lvl="3"/>
            <a:r>
              <a:rPr lang="fi-FI" altLang="en-US" noProof="0" smtClean="0"/>
              <a:t>neljäs taso</a:t>
            </a:r>
          </a:p>
          <a:p>
            <a:pPr lvl="4"/>
            <a:r>
              <a:rPr lang="fi-FI" altLang="en-US" noProof="0" smtClean="0"/>
              <a:t>viides taso</a:t>
            </a:r>
          </a:p>
        </p:txBody>
      </p:sp>
      <p:sp>
        <p:nvSpPr>
          <p:cNvPr id="3078" name="Rectangle 6"/>
          <p:cNvSpPr>
            <a:spLocks noGrp="1" noChangeArrowheads="1"/>
          </p:cNvSpPr>
          <p:nvPr>
            <p:ph type="ftr" sz="quarter" idx="4"/>
          </p:nvPr>
        </p:nvSpPr>
        <p:spPr bwMode="auto">
          <a:xfrm>
            <a:off x="0" y="9390541"/>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b" anchorCtr="0" compatLnSpc="1">
            <a:prstTxWarp prst="textNoShape">
              <a:avLst/>
            </a:prstTxWarp>
          </a:bodyPr>
          <a:lstStyle>
            <a:lvl1pPr algn="l" defTabSz="956927">
              <a:spcBef>
                <a:spcPct val="0"/>
              </a:spcBef>
              <a:defRPr sz="1300">
                <a:solidFill>
                  <a:schemeClr val="tx1"/>
                </a:solidFill>
                <a:latin typeface="Arial" charset="0"/>
                <a:ea typeface="ＭＳ Ｐゴシック" charset="0"/>
                <a:cs typeface="ＭＳ Ｐゴシック" charset="0"/>
              </a:defRPr>
            </a:lvl1pPr>
          </a:lstStyle>
          <a:p>
            <a:pPr>
              <a:defRPr/>
            </a:pPr>
            <a:endParaRPr lang="en-GB"/>
          </a:p>
        </p:txBody>
      </p:sp>
      <p:sp>
        <p:nvSpPr>
          <p:cNvPr id="3079" name="Rectangle 7"/>
          <p:cNvSpPr>
            <a:spLocks noGrp="1" noChangeArrowheads="1"/>
          </p:cNvSpPr>
          <p:nvPr>
            <p:ph type="sldNum" sz="quarter" idx="5"/>
          </p:nvPr>
        </p:nvSpPr>
        <p:spPr bwMode="auto">
          <a:xfrm>
            <a:off x="3776866" y="9390541"/>
            <a:ext cx="2890665" cy="49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675" tIns="47838" rIns="95675" bIns="47838" numCol="1" anchor="b" anchorCtr="0" compatLnSpc="1">
            <a:prstTxWarp prst="textNoShape">
              <a:avLst/>
            </a:prstTxWarp>
          </a:bodyPr>
          <a:lstStyle>
            <a:lvl1pPr algn="r" defTabSz="956927">
              <a:spcBef>
                <a:spcPct val="0"/>
              </a:spcBef>
              <a:defRPr sz="1300">
                <a:solidFill>
                  <a:schemeClr val="tx1"/>
                </a:solidFill>
                <a:latin typeface="Arial" pitchFamily="34" charset="0"/>
              </a:defRPr>
            </a:lvl1pPr>
          </a:lstStyle>
          <a:p>
            <a:pPr>
              <a:defRPr/>
            </a:pPr>
            <a:fld id="{EE8C7E06-40F1-4F21-954B-70871F9754D8}" type="slidenum">
              <a:rPr lang="fi-FI" altLang="en-US"/>
              <a:pPr>
                <a:defRPr/>
              </a:pPr>
              <a:t>‹#›</a:t>
            </a:fld>
            <a:endParaRPr lang="fi-FI" altLang="en-US"/>
          </a:p>
        </p:txBody>
      </p:sp>
    </p:spTree>
    <p:extLst>
      <p:ext uri="{BB962C8B-B14F-4D97-AF65-F5344CB8AC3E}">
        <p14:creationId xmlns:p14="http://schemas.microsoft.com/office/powerpoint/2010/main" val="27540573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863600" y="741363"/>
            <a:ext cx="4941888" cy="3706812"/>
          </a:xfrm>
          <a:ln/>
        </p:spPr>
      </p:sp>
      <p:sp>
        <p:nvSpPr>
          <p:cNvPr id="61443"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863600" y="741363"/>
            <a:ext cx="4941888" cy="3706812"/>
          </a:xfrm>
          <a:ln/>
        </p:spPr>
      </p:sp>
      <p:sp>
        <p:nvSpPr>
          <p:cNvPr id="68611" name="Notes Placeholder 2"/>
          <p:cNvSpPr>
            <a:spLocks noGrp="1"/>
          </p:cNvSpPr>
          <p:nvPr>
            <p:ph type="body" idx="1"/>
          </p:nvPr>
        </p:nvSpPr>
        <p:spPr>
          <a:noFill/>
        </p:spPr>
        <p:txBody>
          <a:bodyPr/>
          <a:lstStyle/>
          <a:p>
            <a:r>
              <a:rPr lang="de-DE" altLang="en-US" smtClean="0">
                <a:latin typeface="Arial" charset="0"/>
                <a:ea typeface="ＭＳ Ｐゴシック" pitchFamily="34" charset="-128"/>
              </a:rPr>
              <a:t>BPC = former CA meeting</a:t>
            </a:r>
          </a:p>
          <a:p>
            <a:r>
              <a:rPr lang="de-DE" altLang="en-US" smtClean="0">
                <a:latin typeface="Arial" charset="0"/>
                <a:ea typeface="ＭＳ Ｐゴシック" pitchFamily="34" charset="-128"/>
              </a:rPr>
              <a:t>WG = former TM</a:t>
            </a:r>
          </a:p>
          <a:p>
            <a:r>
              <a:rPr lang="de-DE" altLang="en-US" smtClean="0">
                <a:latin typeface="Arial" charset="0"/>
                <a:ea typeface="ＭＳ Ｐゴシック" pitchFamily="34" charset="-128"/>
              </a:rPr>
              <a:t>BPC: regulatory </a:t>
            </a:r>
            <a:endParaRPr lang="en-GB" altLang="en-US" smtClean="0">
              <a:latin typeface="Arial" charset="0"/>
              <a:ea typeface="ＭＳ Ｐゴシック" pitchFamily="34" charset="-128"/>
            </a:endParaRPr>
          </a:p>
        </p:txBody>
      </p:sp>
      <p:sp>
        <p:nvSpPr>
          <p:cNvPr id="68612" name="Slide Number Placeholder 3"/>
          <p:cNvSpPr>
            <a:spLocks noGrp="1"/>
          </p:cNvSpPr>
          <p:nvPr>
            <p:ph type="sldNum" sz="quarter" idx="5"/>
          </p:nvPr>
        </p:nvSpPr>
        <p:spPr>
          <a:noFill/>
        </p:spPr>
        <p:txBody>
          <a:bodyPr/>
          <a:lstStyle>
            <a:lvl1pPr algn="l" defTabSz="956927" eaLnBrk="0" hangingPunct="0">
              <a:spcBef>
                <a:spcPct val="30000"/>
              </a:spcBef>
              <a:defRPr sz="1200">
                <a:solidFill>
                  <a:schemeClr val="tx1"/>
                </a:solidFill>
                <a:latin typeface="Arial" charset="0"/>
                <a:ea typeface="ＭＳ Ｐゴシック" pitchFamily="34" charset="-128"/>
              </a:defRPr>
            </a:lvl1pPr>
            <a:lvl2pPr marL="735372" indent="-282835" algn="l" defTabSz="956927" eaLnBrk="0" hangingPunct="0">
              <a:spcBef>
                <a:spcPct val="30000"/>
              </a:spcBef>
              <a:defRPr sz="1200">
                <a:solidFill>
                  <a:schemeClr val="tx1"/>
                </a:solidFill>
                <a:latin typeface="Arial" charset="0"/>
                <a:ea typeface="ＭＳ Ｐゴシック" pitchFamily="34" charset="-128"/>
              </a:defRPr>
            </a:lvl2pPr>
            <a:lvl3pPr marL="1131341" indent="-226268" algn="l" defTabSz="956927" eaLnBrk="0" hangingPunct="0">
              <a:spcBef>
                <a:spcPct val="30000"/>
              </a:spcBef>
              <a:defRPr sz="1200">
                <a:solidFill>
                  <a:schemeClr val="tx1"/>
                </a:solidFill>
                <a:latin typeface="Arial" charset="0"/>
                <a:ea typeface="ＭＳ Ｐゴシック" pitchFamily="34" charset="-128"/>
              </a:defRPr>
            </a:lvl3pPr>
            <a:lvl4pPr marL="1583878" indent="-226268" algn="l" defTabSz="956927" eaLnBrk="0" hangingPunct="0">
              <a:spcBef>
                <a:spcPct val="30000"/>
              </a:spcBef>
              <a:defRPr sz="1200">
                <a:solidFill>
                  <a:schemeClr val="tx1"/>
                </a:solidFill>
                <a:latin typeface="Arial" charset="0"/>
                <a:ea typeface="ＭＳ Ｐゴシック" pitchFamily="34" charset="-128"/>
              </a:defRPr>
            </a:lvl4pPr>
            <a:lvl5pPr marL="2036415" indent="-226268" algn="l" defTabSz="956927" eaLnBrk="0" hangingPunct="0">
              <a:spcBef>
                <a:spcPct val="30000"/>
              </a:spcBef>
              <a:defRPr sz="1200">
                <a:solidFill>
                  <a:schemeClr val="tx1"/>
                </a:solidFill>
                <a:latin typeface="Arial" charset="0"/>
                <a:ea typeface="ＭＳ Ｐゴシック" pitchFamily="34" charset="-128"/>
              </a:defRPr>
            </a:lvl5pPr>
            <a:lvl6pPr marL="2488951" indent="-226268" defTabSz="956927" eaLnBrk="0" fontAlgn="base" hangingPunct="0">
              <a:spcBef>
                <a:spcPct val="30000"/>
              </a:spcBef>
              <a:spcAft>
                <a:spcPct val="0"/>
              </a:spcAft>
              <a:defRPr sz="1200">
                <a:solidFill>
                  <a:schemeClr val="tx1"/>
                </a:solidFill>
                <a:latin typeface="Arial" charset="0"/>
                <a:ea typeface="ＭＳ Ｐゴシック" pitchFamily="34" charset="-128"/>
              </a:defRPr>
            </a:lvl6pPr>
            <a:lvl7pPr marL="2941488" indent="-226268" defTabSz="956927" eaLnBrk="0" fontAlgn="base" hangingPunct="0">
              <a:spcBef>
                <a:spcPct val="30000"/>
              </a:spcBef>
              <a:spcAft>
                <a:spcPct val="0"/>
              </a:spcAft>
              <a:defRPr sz="1200">
                <a:solidFill>
                  <a:schemeClr val="tx1"/>
                </a:solidFill>
                <a:latin typeface="Arial" charset="0"/>
                <a:ea typeface="ＭＳ Ｐゴシック" pitchFamily="34" charset="-128"/>
              </a:defRPr>
            </a:lvl7pPr>
            <a:lvl8pPr marL="3394024" indent="-226268" defTabSz="956927" eaLnBrk="0" fontAlgn="base" hangingPunct="0">
              <a:spcBef>
                <a:spcPct val="30000"/>
              </a:spcBef>
              <a:spcAft>
                <a:spcPct val="0"/>
              </a:spcAft>
              <a:defRPr sz="1200">
                <a:solidFill>
                  <a:schemeClr val="tx1"/>
                </a:solidFill>
                <a:latin typeface="Arial" charset="0"/>
                <a:ea typeface="ＭＳ Ｐゴシック" pitchFamily="34" charset="-128"/>
              </a:defRPr>
            </a:lvl8pPr>
            <a:lvl9pPr marL="3846561" indent="-226268" defTabSz="956927"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85C9E92C-2D38-4F79-8BB4-D6296C958120}" type="slidenum">
              <a:rPr lang="fi-FI" altLang="en-US" sz="1300">
                <a:solidFill>
                  <a:srgbClr val="FFFFFF"/>
                </a:solidFill>
              </a:rPr>
              <a:pPr algn="r" eaLnBrk="1" hangingPunct="1">
                <a:spcBef>
                  <a:spcPct val="0"/>
                </a:spcBef>
              </a:pPr>
              <a:t>12</a:t>
            </a:fld>
            <a:endParaRPr lang="fi-FI" altLang="en-US" sz="1300">
              <a:solidFill>
                <a:srgbClr val="FFFFFF"/>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863600" y="741363"/>
            <a:ext cx="4941888" cy="3706812"/>
          </a:xfrm>
          <a:ln/>
        </p:spPr>
      </p:sp>
      <p:sp>
        <p:nvSpPr>
          <p:cNvPr id="65539"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863600" y="741363"/>
            <a:ext cx="4941888" cy="3706812"/>
          </a:xfrm>
          <a:ln/>
        </p:spPr>
      </p:sp>
      <p:sp>
        <p:nvSpPr>
          <p:cNvPr id="66563"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863600" y="741363"/>
            <a:ext cx="4941888" cy="3706812"/>
          </a:xfrm>
          <a:ln/>
        </p:spPr>
      </p:sp>
      <p:sp>
        <p:nvSpPr>
          <p:cNvPr id="75779"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42255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r>
              <a:rPr lang="en-GB" dirty="0" smtClean="0"/>
              <a:t>The Review Programme of</a:t>
            </a:r>
            <a:r>
              <a:rPr lang="en-GB" baseline="0" dirty="0" smtClean="0"/>
              <a:t> existing active substances is expected to continue until 2024. By virtue of the transitional provisions of the BPR, and its predecessor the BPD, biocidal products containing active substances in the Review Programme can be made available on the market and used without a product authorisation, subject to national rules. The companies supporting the active substances in the Review Programme have incurred costs, including data and Member State fees, and to date all companies placing that active substance on the market have benefitted from that. Therefore, Article 95 is designed to create a level playing field by ensuring that all persons placing an active substance on the market hold, or have access to, a complete substance dossier.</a:t>
            </a:r>
            <a:endParaRPr lang="en-GB" dirty="0"/>
          </a:p>
        </p:txBody>
      </p:sp>
    </p:spTree>
    <p:extLst>
      <p:ext uri="{BB962C8B-B14F-4D97-AF65-F5344CB8AC3E}">
        <p14:creationId xmlns:p14="http://schemas.microsoft.com/office/powerpoint/2010/main" val="1163861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r>
              <a:rPr lang="en-GB" dirty="0" smtClean="0"/>
              <a:t>Article</a:t>
            </a:r>
            <a:r>
              <a:rPr lang="en-GB" baseline="0" dirty="0" smtClean="0"/>
              <a:t> 95 looks very different after the amendments introduced by Regulation 334/2014, but the main principle i.e. ensuring equal treatment, remains the same. The following slides explain the new structure of the legal text. First, it is clarified that ECHA will publish a list of so-called “relevant substances”.</a:t>
            </a:r>
          </a:p>
          <a:p>
            <a:r>
              <a:rPr lang="en-GB" baseline="0" dirty="0" smtClean="0"/>
              <a:t>These are defined as […]</a:t>
            </a:r>
          </a:p>
          <a:p>
            <a:r>
              <a:rPr lang="en-GB" baseline="0" dirty="0" smtClean="0"/>
              <a:t>Those relevant procedures are […].</a:t>
            </a:r>
          </a:p>
          <a:p>
            <a:r>
              <a:rPr lang="en-GB" baseline="0" dirty="0" smtClean="0"/>
              <a:t>It is worth noting that a substance only becomes a “relevant substance” after the complete dossier has been accepted and validated by a MSCA, in one of the relevant procedures.</a:t>
            </a:r>
          </a:p>
          <a:p>
            <a:r>
              <a:rPr lang="en-GB" baseline="0" dirty="0" smtClean="0"/>
              <a:t>This means that all the active substances, including the existing active substances under evaluation in the Review Programme, and the new active substances for which approval was applied for under the BPD or the BPR (already or in the future), and active substances which are approved, will be included on the list.</a:t>
            </a:r>
          </a:p>
          <a:p>
            <a:r>
              <a:rPr lang="en-GB" baseline="0" dirty="0" smtClean="0"/>
              <a:t>It is important to note that the list already available on the ECHA website is only a draft list compiled of information received from the European Commission and is not legally binding. ECHA is in the process of checking and cleaning that list to align it with the requirements of the new legal text.</a:t>
            </a:r>
            <a:endParaRPr lang="en-GB" dirty="0"/>
          </a:p>
        </p:txBody>
      </p:sp>
    </p:spTree>
    <p:extLst>
      <p:ext uri="{BB962C8B-B14F-4D97-AF65-F5344CB8AC3E}">
        <p14:creationId xmlns:p14="http://schemas.microsoft.com/office/powerpoint/2010/main" val="3198211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r>
              <a:rPr lang="en-GB" dirty="0" smtClean="0"/>
              <a:t>Secondly, the legal text clarifies that the list will also contain</a:t>
            </a:r>
            <a:r>
              <a:rPr lang="en-GB" baseline="0" dirty="0" smtClean="0"/>
              <a:t> the names of the persons who submitted a complete substance dossier to a Member State in one of the relevant procedures under the BPD or the BPR. This includes the participants in the Review Programme (if they are based in the EU) and also applicants for new active substance approval and persons who submitted their own active substance dossier as part of a product authorisation application. </a:t>
            </a:r>
          </a:p>
          <a:p>
            <a:r>
              <a:rPr lang="en-GB" baseline="0" dirty="0" smtClean="0"/>
              <a:t>The legal text also provides the possibility for other persons, that is the alternative suppliers, to make an application to be included on the list directly to ECHA.  The way to make such applications will be discussed in more detail in the second and third presentations this morning.</a:t>
            </a:r>
          </a:p>
          <a:p>
            <a:r>
              <a:rPr lang="en-GB" baseline="0" dirty="0" smtClean="0"/>
              <a:t>New elements introduced by the BPR amendments include that the list will indicate the role of the persons on the list, in one of two categories: substance or product supplier. The definitions of those roles will be looked at in the next slide. Furthermore, the list will specify the product type and the date of inclusion on the list.</a:t>
            </a:r>
          </a:p>
          <a:p>
            <a:r>
              <a:rPr lang="en-GB" baseline="0" dirty="0" smtClean="0"/>
              <a:t>It is important to note that the list will not indicate the source of the persons included on the list, or give any indication of whether technical equivalence has been shown. Technical equivalence is not a requirement to be included on the Article 95 list.</a:t>
            </a:r>
            <a:endParaRPr lang="en-GB" dirty="0"/>
          </a:p>
        </p:txBody>
      </p:sp>
    </p:spTree>
    <p:extLst>
      <p:ext uri="{BB962C8B-B14F-4D97-AF65-F5344CB8AC3E}">
        <p14:creationId xmlns:p14="http://schemas.microsoft.com/office/powerpoint/2010/main" val="1472717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r>
              <a:rPr lang="en-GB" dirty="0" smtClean="0"/>
              <a:t>The legal text sets out definitions</a:t>
            </a:r>
            <a:r>
              <a:rPr lang="en-GB" baseline="0" dirty="0" smtClean="0"/>
              <a:t> of persons which are to be included on the list: substance suppliers and product suppliers. The inclusion of the category “product supplier” allows formulators of biocidal products to apply to be on the list.</a:t>
            </a:r>
          </a:p>
          <a:p>
            <a:r>
              <a:rPr lang="en-GB" baseline="0" dirty="0" smtClean="0"/>
              <a:t>It is worth noting that the amended legal text does not provide for participants in the Review Programme to be listed as “participants” as such. Rather, those companies will be listed as substance supplier and/or product supplier, as appropriate.</a:t>
            </a:r>
          </a:p>
          <a:p>
            <a:r>
              <a:rPr lang="en-GB" baseline="0" dirty="0" smtClean="0"/>
              <a:t>Also, it should be noted that the legal text does not allow for non EU companies to be listed as substance suppliers or product suppliers. For such cases, the relevant importer can consider applying to be on the list.</a:t>
            </a:r>
            <a:endParaRPr lang="en-GB" dirty="0"/>
          </a:p>
        </p:txBody>
      </p:sp>
    </p:spTree>
    <p:extLst>
      <p:ext uri="{BB962C8B-B14F-4D97-AF65-F5344CB8AC3E}">
        <p14:creationId xmlns:p14="http://schemas.microsoft.com/office/powerpoint/2010/main" val="3033688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r>
              <a:rPr lang="en-GB" dirty="0" smtClean="0"/>
              <a:t>The equal</a:t>
            </a:r>
            <a:r>
              <a:rPr lang="en-GB" baseline="0" dirty="0" smtClean="0"/>
              <a:t> treatment goal of Article 95 is to be achieved through Article 95(2) which prohibits the making available on the market of biocidal products where neither the </a:t>
            </a:r>
            <a:r>
              <a:rPr lang="en-GB" dirty="0" smtClean="0"/>
              <a:t>substance supplier or the product supplier is</a:t>
            </a:r>
            <a:r>
              <a:rPr lang="en-GB" baseline="0" dirty="0" smtClean="0"/>
              <a:t> included on the list, as from 1 September 2015.</a:t>
            </a:r>
          </a:p>
          <a:p>
            <a:r>
              <a:rPr lang="en-GB" baseline="0" dirty="0" smtClean="0"/>
              <a:t>Accordingly, to ensure that a biocidal product can remain on the market, even if the active substance is already approved and the product is authorised, after 1 September 2015, it is important to ensure that either the </a:t>
            </a:r>
            <a:r>
              <a:rPr lang="en-GB" dirty="0" smtClean="0"/>
              <a:t>supplier of the substance</a:t>
            </a:r>
            <a:r>
              <a:rPr lang="en-GB" baseline="0" dirty="0" smtClean="0"/>
              <a:t> used in the product,</a:t>
            </a:r>
            <a:r>
              <a:rPr lang="en-GB" dirty="0" smtClean="0"/>
              <a:t> or the product supplier itself, is</a:t>
            </a:r>
            <a:r>
              <a:rPr lang="en-GB" baseline="0" dirty="0" smtClean="0"/>
              <a:t> included on the list. The options of either </a:t>
            </a:r>
            <a:r>
              <a:rPr lang="en-GB" dirty="0" smtClean="0"/>
              <a:t>substance supplier or the product supplier allow</a:t>
            </a:r>
            <a:r>
              <a:rPr lang="en-GB" baseline="0" dirty="0" smtClean="0"/>
              <a:t> companies some flexibility in organising this, depending on what works best for them in their supply chains.</a:t>
            </a:r>
            <a:endParaRPr lang="en-GB" dirty="0"/>
          </a:p>
        </p:txBody>
      </p:sp>
    </p:spTree>
    <p:extLst>
      <p:ext uri="{BB962C8B-B14F-4D97-AF65-F5344CB8AC3E}">
        <p14:creationId xmlns:p14="http://schemas.microsoft.com/office/powerpoint/2010/main" val="3604399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863600" y="741363"/>
            <a:ext cx="4941888" cy="3706812"/>
          </a:xfrm>
          <a:ln/>
        </p:spPr>
      </p:sp>
      <p:sp>
        <p:nvSpPr>
          <p:cNvPr id="59395" name="Rectangle 3"/>
          <p:cNvSpPr>
            <a:spLocks noGrp="1" noChangeArrowheads="1"/>
          </p:cNvSpPr>
          <p:nvPr>
            <p:ph type="body" idx="1"/>
          </p:nvPr>
        </p:nvSpPr>
        <p:spPr>
          <a:noFill/>
        </p:spPr>
        <p:txBody>
          <a:bodyPr/>
          <a:lstStyle/>
          <a:p>
            <a:endParaRPr lang="en-GB" altLang="en-US" smtClean="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863600" y="741363"/>
            <a:ext cx="4941888" cy="3706812"/>
          </a:xfrm>
        </p:spPr>
      </p:sp>
      <p:sp>
        <p:nvSpPr>
          <p:cNvPr id="3" name="Huomautusten paikkamerkki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99369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863600" y="741363"/>
            <a:ext cx="4941888" cy="3706812"/>
          </a:xfrm>
        </p:spPr>
      </p:sp>
      <p:sp>
        <p:nvSpPr>
          <p:cNvPr id="3" name="Huomautusten paikkamerkki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993698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ian kuvan paikkamerkki 1"/>
          <p:cNvSpPr>
            <a:spLocks noGrp="1" noRot="1" noChangeAspect="1" noTextEdit="1"/>
          </p:cNvSpPr>
          <p:nvPr>
            <p:ph type="sldImg"/>
          </p:nvPr>
        </p:nvSpPr>
        <p:spPr>
          <a:xfrm>
            <a:off x="863600" y="741363"/>
            <a:ext cx="4941888" cy="3706812"/>
          </a:xfrm>
          <a:ln/>
        </p:spPr>
      </p:sp>
      <p:sp>
        <p:nvSpPr>
          <p:cNvPr id="38915" name="Huomautusten paikkamerkki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ian kuvan paikkamerkki 1"/>
          <p:cNvSpPr>
            <a:spLocks noGrp="1" noRot="1" noChangeAspect="1" noTextEdit="1"/>
          </p:cNvSpPr>
          <p:nvPr>
            <p:ph type="sldImg"/>
          </p:nvPr>
        </p:nvSpPr>
        <p:spPr>
          <a:xfrm>
            <a:off x="863600" y="741363"/>
            <a:ext cx="4941888" cy="3706812"/>
          </a:xfrm>
          <a:ln/>
        </p:spPr>
      </p:sp>
      <p:sp>
        <p:nvSpPr>
          <p:cNvPr id="39939" name="Huomautusten paikkamerkki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ian kuvan paikkamerkki 1"/>
          <p:cNvSpPr>
            <a:spLocks noGrp="1" noRot="1" noChangeAspect="1" noTextEdit="1"/>
          </p:cNvSpPr>
          <p:nvPr>
            <p:ph type="sldImg"/>
          </p:nvPr>
        </p:nvSpPr>
        <p:spPr>
          <a:xfrm>
            <a:off x="863600" y="741363"/>
            <a:ext cx="4941888" cy="3706812"/>
          </a:xfrm>
          <a:ln/>
        </p:spPr>
      </p:sp>
      <p:sp>
        <p:nvSpPr>
          <p:cNvPr id="44035" name="Huomautusten paikkamerkki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Dian kuvan paikkamerkki 1"/>
          <p:cNvSpPr>
            <a:spLocks noGrp="1" noRot="1" noChangeAspect="1" noTextEdit="1"/>
          </p:cNvSpPr>
          <p:nvPr>
            <p:ph type="sldImg"/>
          </p:nvPr>
        </p:nvSpPr>
        <p:spPr>
          <a:xfrm>
            <a:off x="863600" y="741363"/>
            <a:ext cx="4941888" cy="3706812"/>
          </a:xfrm>
          <a:ln/>
        </p:spPr>
      </p:sp>
      <p:sp>
        <p:nvSpPr>
          <p:cNvPr id="45059" name="Huomautusten paikkamerkki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xfrm>
            <a:off x="863600" y="741363"/>
            <a:ext cx="4941888" cy="3706812"/>
          </a:xfrm>
          <a:ln/>
        </p:spPr>
      </p:sp>
      <p:sp>
        <p:nvSpPr>
          <p:cNvPr id="55299" name="2 Marcador de notas"/>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itchFamily="34" charset="-128"/>
            </a:endParaRPr>
          </a:p>
        </p:txBody>
      </p:sp>
      <p:sp>
        <p:nvSpPr>
          <p:cNvPr id="55300" name="3 Marcador de número de diapositiva"/>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pitchFamily="34" charset="-128"/>
                <a:cs typeface="Arial" charset="0"/>
              </a:defRPr>
            </a:lvl1pPr>
            <a:lvl2pPr marL="735372" indent="-282835" eaLnBrk="0" hangingPunct="0">
              <a:spcBef>
                <a:spcPct val="30000"/>
              </a:spcBef>
              <a:defRPr sz="1200">
                <a:solidFill>
                  <a:schemeClr val="tx1"/>
                </a:solidFill>
                <a:latin typeface="Arial" charset="0"/>
                <a:ea typeface="ＭＳ Ｐゴシック" pitchFamily="34" charset="-128"/>
                <a:cs typeface="Arial" charset="0"/>
              </a:defRPr>
            </a:lvl2pPr>
            <a:lvl3pPr marL="1131341" indent="-226268" eaLnBrk="0" hangingPunct="0">
              <a:spcBef>
                <a:spcPct val="30000"/>
              </a:spcBef>
              <a:defRPr sz="1200">
                <a:solidFill>
                  <a:schemeClr val="tx1"/>
                </a:solidFill>
                <a:latin typeface="Arial" charset="0"/>
                <a:ea typeface="ＭＳ Ｐゴシック" pitchFamily="34" charset="-128"/>
                <a:cs typeface="Arial" charset="0"/>
              </a:defRPr>
            </a:lvl3pPr>
            <a:lvl4pPr marL="1583878" indent="-226268" eaLnBrk="0" hangingPunct="0">
              <a:spcBef>
                <a:spcPct val="30000"/>
              </a:spcBef>
              <a:defRPr sz="1200">
                <a:solidFill>
                  <a:schemeClr val="tx1"/>
                </a:solidFill>
                <a:latin typeface="Arial" charset="0"/>
                <a:ea typeface="ＭＳ Ｐゴシック" pitchFamily="34" charset="-128"/>
                <a:cs typeface="Arial" charset="0"/>
              </a:defRPr>
            </a:lvl4pPr>
            <a:lvl5pPr marL="2036415" indent="-226268" eaLnBrk="0" hangingPunct="0">
              <a:spcBef>
                <a:spcPct val="30000"/>
              </a:spcBef>
              <a:defRPr sz="1200">
                <a:solidFill>
                  <a:schemeClr val="tx1"/>
                </a:solidFill>
                <a:latin typeface="Arial" charset="0"/>
                <a:ea typeface="ＭＳ Ｐゴシック" pitchFamily="34" charset="-128"/>
                <a:cs typeface="Arial" charset="0"/>
              </a:defRPr>
            </a:lvl5pPr>
            <a:lvl6pPr marL="2488951" indent="-226268" eaLnBrk="0" fontAlgn="base" hangingPunct="0">
              <a:spcBef>
                <a:spcPct val="30000"/>
              </a:spcBef>
              <a:spcAft>
                <a:spcPct val="0"/>
              </a:spcAft>
              <a:defRPr sz="1200">
                <a:solidFill>
                  <a:schemeClr val="tx1"/>
                </a:solidFill>
                <a:latin typeface="Arial" charset="0"/>
                <a:ea typeface="ＭＳ Ｐゴシック" pitchFamily="34" charset="-128"/>
                <a:cs typeface="Arial" charset="0"/>
              </a:defRPr>
            </a:lvl6pPr>
            <a:lvl7pPr marL="2941488" indent="-226268" eaLnBrk="0" fontAlgn="base" hangingPunct="0">
              <a:spcBef>
                <a:spcPct val="30000"/>
              </a:spcBef>
              <a:spcAft>
                <a:spcPct val="0"/>
              </a:spcAft>
              <a:defRPr sz="1200">
                <a:solidFill>
                  <a:schemeClr val="tx1"/>
                </a:solidFill>
                <a:latin typeface="Arial" charset="0"/>
                <a:ea typeface="ＭＳ Ｐゴシック" pitchFamily="34" charset="-128"/>
                <a:cs typeface="Arial" charset="0"/>
              </a:defRPr>
            </a:lvl7pPr>
            <a:lvl8pPr marL="3394024" indent="-226268" eaLnBrk="0" fontAlgn="base" hangingPunct="0">
              <a:spcBef>
                <a:spcPct val="30000"/>
              </a:spcBef>
              <a:spcAft>
                <a:spcPct val="0"/>
              </a:spcAft>
              <a:defRPr sz="1200">
                <a:solidFill>
                  <a:schemeClr val="tx1"/>
                </a:solidFill>
                <a:latin typeface="Arial" charset="0"/>
                <a:ea typeface="ＭＳ Ｐゴシック" pitchFamily="34" charset="-128"/>
                <a:cs typeface="Arial" charset="0"/>
              </a:defRPr>
            </a:lvl8pPr>
            <a:lvl9pPr marL="3846561" indent="-226268" eaLnBrk="0" fontAlgn="base" hangingPunct="0">
              <a:spcBef>
                <a:spcPct val="30000"/>
              </a:spcBef>
              <a:spcAft>
                <a:spcPct val="0"/>
              </a:spcAft>
              <a:defRPr sz="1200">
                <a:solidFill>
                  <a:schemeClr val="tx1"/>
                </a:solidFill>
                <a:latin typeface="Arial" charset="0"/>
                <a:ea typeface="ＭＳ Ｐゴシック" pitchFamily="34" charset="-128"/>
                <a:cs typeface="Arial" charset="0"/>
              </a:defRPr>
            </a:lvl9pPr>
          </a:lstStyle>
          <a:p>
            <a:pPr eaLnBrk="1" hangingPunct="1">
              <a:spcBef>
                <a:spcPct val="0"/>
              </a:spcBef>
            </a:pPr>
            <a:fld id="{B21E2BFF-C3FA-4B62-934E-29BD4ACAC0E2}" type="slidenum">
              <a:rPr lang="fi-FI" altLang="en-US" smtClean="0"/>
              <a:pPr eaLnBrk="1" hangingPunct="1">
                <a:spcBef>
                  <a:spcPct val="0"/>
                </a:spcBef>
              </a:pPr>
              <a:t>32</a:t>
            </a:fld>
            <a:endParaRPr lang="fi-FI"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193358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863600" y="741363"/>
            <a:ext cx="4941888" cy="3706812"/>
          </a:xfrm>
        </p:spPr>
      </p:sp>
      <p:sp>
        <p:nvSpPr>
          <p:cNvPr id="3" name="2 Marcador de notas"/>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72496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863600" y="741363"/>
            <a:ext cx="4941888" cy="3706812"/>
          </a:xfrm>
          <a:ln/>
        </p:spPr>
      </p:sp>
      <p:sp>
        <p:nvSpPr>
          <p:cNvPr id="59395" name="Rectangle 3"/>
          <p:cNvSpPr>
            <a:spLocks noGrp="1" noChangeArrowheads="1"/>
          </p:cNvSpPr>
          <p:nvPr>
            <p:ph type="body" idx="1"/>
          </p:nvPr>
        </p:nvSpPr>
        <p:spPr>
          <a:noFill/>
        </p:spPr>
        <p:txBody>
          <a:bodyPr/>
          <a:lstStyle/>
          <a:p>
            <a:endParaRPr lang="en-GB"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863600" y="741363"/>
            <a:ext cx="4941888" cy="3706812"/>
          </a:xfrm>
          <a:ln/>
        </p:spPr>
      </p:sp>
      <p:sp>
        <p:nvSpPr>
          <p:cNvPr id="53251" name="Notes Placeholder 2"/>
          <p:cNvSpPr>
            <a:spLocks noGrp="1"/>
          </p:cNvSpPr>
          <p:nvPr>
            <p:ph type="body" idx="1"/>
          </p:nvPr>
        </p:nvSpPr>
        <p:spPr>
          <a:noFill/>
        </p:spPr>
        <p:txBody>
          <a:bodyPr/>
          <a:lstStyle/>
          <a:p>
            <a:r>
              <a:rPr lang="de-DE" altLang="en-US" smtClean="0">
                <a:ea typeface="ＭＳ Ｐゴシック" pitchFamily="34" charset="-128"/>
              </a:rPr>
              <a:t>Thereof 11 scientists.</a:t>
            </a:r>
            <a:endParaRPr lang="en-GB" altLang="en-US" smtClean="0">
              <a:ea typeface="ＭＳ Ｐゴシック" pitchFamily="34" charset="-128"/>
            </a:endParaRPr>
          </a:p>
        </p:txBody>
      </p:sp>
      <p:sp>
        <p:nvSpPr>
          <p:cNvPr id="53252" name="Slide Number Placeholder 3"/>
          <p:cNvSpPr>
            <a:spLocks noGrp="1"/>
          </p:cNvSpPr>
          <p:nvPr>
            <p:ph type="sldNum" sz="quarter" idx="5"/>
          </p:nvPr>
        </p:nvSpPr>
        <p:spPr>
          <a:noFill/>
        </p:spPr>
        <p:txBody>
          <a:bodyPr/>
          <a:lstStyle>
            <a:lvl1pPr defTabSz="956927">
              <a:defRPr sz="2600" b="1">
                <a:solidFill>
                  <a:schemeClr val="tx2"/>
                </a:solidFill>
                <a:latin typeface="Verdana" pitchFamily="34" charset="0"/>
                <a:ea typeface="ＭＳ Ｐゴシック" pitchFamily="34" charset="-128"/>
              </a:defRPr>
            </a:lvl1pPr>
            <a:lvl2pPr marL="735372" indent="-282835" defTabSz="956927">
              <a:defRPr sz="2600" b="1">
                <a:solidFill>
                  <a:schemeClr val="tx2"/>
                </a:solidFill>
                <a:latin typeface="Verdana" pitchFamily="34" charset="0"/>
                <a:ea typeface="ＭＳ Ｐゴシック" pitchFamily="34" charset="-128"/>
              </a:defRPr>
            </a:lvl2pPr>
            <a:lvl3pPr marL="1131341" indent="-226268" defTabSz="956927">
              <a:defRPr sz="2600" b="1">
                <a:solidFill>
                  <a:schemeClr val="tx2"/>
                </a:solidFill>
                <a:latin typeface="Verdana" pitchFamily="34" charset="0"/>
                <a:ea typeface="ＭＳ Ｐゴシック" pitchFamily="34" charset="-128"/>
              </a:defRPr>
            </a:lvl3pPr>
            <a:lvl4pPr marL="1583878" indent="-226268" defTabSz="956927">
              <a:defRPr sz="2600" b="1">
                <a:solidFill>
                  <a:schemeClr val="tx2"/>
                </a:solidFill>
                <a:latin typeface="Verdana" pitchFamily="34" charset="0"/>
                <a:ea typeface="ＭＳ Ｐゴシック" pitchFamily="34" charset="-128"/>
              </a:defRPr>
            </a:lvl4pPr>
            <a:lvl5pPr marL="2036415" indent="-226268" defTabSz="956927">
              <a:defRPr sz="2600" b="1">
                <a:solidFill>
                  <a:schemeClr val="tx2"/>
                </a:solidFill>
                <a:latin typeface="Verdana" pitchFamily="34" charset="0"/>
                <a:ea typeface="ＭＳ Ｐゴシック" pitchFamily="34" charset="-128"/>
              </a:defRPr>
            </a:lvl5pPr>
            <a:lvl6pPr marL="2488951" indent="-226268" defTabSz="956927"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41488" indent="-226268" defTabSz="956927"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394024" indent="-226268" defTabSz="956927"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46561" indent="-226268" defTabSz="956927"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878F2CCF-48AD-4C09-B0FE-C39D76E60504}" type="slidenum">
              <a:rPr lang="fi-FI" altLang="en-US" sz="1300" b="0">
                <a:solidFill>
                  <a:prstClr val="black"/>
                </a:solidFill>
                <a:latin typeface="Arial" pitchFamily="34" charset="0"/>
              </a:rPr>
              <a:pPr/>
              <a:t>3</a:t>
            </a:fld>
            <a:endParaRPr lang="fi-FI" altLang="en-US" sz="1300" b="0">
              <a:solidFill>
                <a:prstClr val="black"/>
              </a:solidFill>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xfrm>
            <a:off x="863600" y="741363"/>
            <a:ext cx="4941888" cy="3706812"/>
          </a:xfrm>
          <a:ln/>
        </p:spPr>
      </p:sp>
      <p:sp>
        <p:nvSpPr>
          <p:cNvPr id="573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charset="0"/>
              <a:ea typeface="ＭＳ Ｐゴシック" pitchFamily="-28" charset="-128"/>
            </a:endParaRPr>
          </a:p>
        </p:txBody>
      </p:sp>
      <p:sp>
        <p:nvSpPr>
          <p:cNvPr id="573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6927" eaLnBrk="0" hangingPunct="0">
              <a:defRPr sz="1400">
                <a:solidFill>
                  <a:schemeClr val="bg1"/>
                </a:solidFill>
                <a:latin typeface="Verdana" pitchFamily="34" charset="0"/>
                <a:ea typeface="ＭＳ Ｐゴシック" pitchFamily="-28" charset="-128"/>
              </a:defRPr>
            </a:lvl1pPr>
            <a:lvl2pPr marL="735372" indent="-282835" defTabSz="956927" eaLnBrk="0" hangingPunct="0">
              <a:defRPr sz="1400">
                <a:solidFill>
                  <a:schemeClr val="bg1"/>
                </a:solidFill>
                <a:latin typeface="Verdana" pitchFamily="34" charset="0"/>
                <a:ea typeface="ＭＳ Ｐゴシック" pitchFamily="-28" charset="-128"/>
              </a:defRPr>
            </a:lvl2pPr>
            <a:lvl3pPr marL="1131341" indent="-226268" defTabSz="956927" eaLnBrk="0" hangingPunct="0">
              <a:defRPr sz="1400">
                <a:solidFill>
                  <a:schemeClr val="bg1"/>
                </a:solidFill>
                <a:latin typeface="Verdana" pitchFamily="34" charset="0"/>
                <a:ea typeface="ＭＳ Ｐゴシック" pitchFamily="-28" charset="-128"/>
              </a:defRPr>
            </a:lvl3pPr>
            <a:lvl4pPr marL="1583878" indent="-226268" defTabSz="956927" eaLnBrk="0" hangingPunct="0">
              <a:defRPr sz="1400">
                <a:solidFill>
                  <a:schemeClr val="bg1"/>
                </a:solidFill>
                <a:latin typeface="Verdana" pitchFamily="34" charset="0"/>
                <a:ea typeface="ＭＳ Ｐゴシック" pitchFamily="-28" charset="-128"/>
              </a:defRPr>
            </a:lvl4pPr>
            <a:lvl5pPr marL="2036415" indent="-226268" defTabSz="956927" eaLnBrk="0" hangingPunct="0">
              <a:defRPr sz="1400">
                <a:solidFill>
                  <a:schemeClr val="bg1"/>
                </a:solidFill>
                <a:latin typeface="Verdana" pitchFamily="34" charset="0"/>
                <a:ea typeface="ＭＳ Ｐゴシック" pitchFamily="-28" charset="-128"/>
              </a:defRPr>
            </a:lvl5pPr>
            <a:lvl6pPr marL="2488951" indent="-226268" algn="ctr" defTabSz="956927"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41488" indent="-226268" algn="ctr" defTabSz="956927"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394024" indent="-226268" algn="ctr" defTabSz="956927"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46561" indent="-226268" algn="ctr" defTabSz="956927"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fld id="{F4134046-DB44-4158-B0EC-6681D02E9E6A}" type="slidenum">
              <a:rPr lang="fi-FI" altLang="en-US" sz="1300">
                <a:solidFill>
                  <a:prstClr val="black"/>
                </a:solidFill>
                <a:latin typeface="Arial" charset="0"/>
              </a:rPr>
              <a:pPr eaLnBrk="1" hangingPunct="1"/>
              <a:t>37</a:t>
            </a:fld>
            <a:endParaRPr lang="fi-FI" altLang="en-US" sz="1300">
              <a:solidFill>
                <a:prstClr val="black"/>
              </a:solidFill>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0213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3600" y="741363"/>
            <a:ext cx="4941888" cy="3706812"/>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50213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863600" y="741363"/>
            <a:ext cx="4941888" cy="3706812"/>
          </a:xfrm>
          <a:ln/>
        </p:spPr>
      </p:sp>
      <p:sp>
        <p:nvSpPr>
          <p:cNvPr id="59395" name="Rectangle 3"/>
          <p:cNvSpPr>
            <a:spLocks noGrp="1" noChangeArrowheads="1"/>
          </p:cNvSpPr>
          <p:nvPr>
            <p:ph type="body" idx="1"/>
          </p:nvPr>
        </p:nvSpPr>
        <p:spPr>
          <a:noFill/>
        </p:spPr>
        <p:txBody>
          <a:bodyPr/>
          <a:lstStyle/>
          <a:p>
            <a:endParaRPr lang="en-GB" altLang="en-US" smtClean="0">
              <a:ea typeface="ＭＳ Ｐゴシック" pitchFamily="34"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863600" y="741363"/>
            <a:ext cx="4941888" cy="3706812"/>
          </a:xfrm>
          <a:ln/>
        </p:spPr>
      </p:sp>
      <p:sp>
        <p:nvSpPr>
          <p:cNvPr id="81923"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863600" y="741363"/>
            <a:ext cx="4941888" cy="3706812"/>
          </a:xfrm>
          <a:ln/>
        </p:spPr>
      </p:sp>
      <p:sp>
        <p:nvSpPr>
          <p:cNvPr id="50179" name="Notes Placeholder 2"/>
          <p:cNvSpPr>
            <a:spLocks noGrp="1"/>
          </p:cNvSpPr>
          <p:nvPr>
            <p:ph type="body" idx="1"/>
          </p:nvPr>
        </p:nvSpPr>
        <p:spPr/>
        <p:txBody>
          <a:bodyPr/>
          <a:lstStyle/>
          <a:p>
            <a:pPr>
              <a:defRPr/>
            </a:pPr>
            <a:endParaRPr lang="en-GB" smtClean="0">
              <a:ea typeface="ＭＳ Ｐゴシック" pitchFamily="34" charset="-128"/>
            </a:endParaRPr>
          </a:p>
        </p:txBody>
      </p:sp>
      <p:sp>
        <p:nvSpPr>
          <p:cNvPr id="50180" name="Slide Number Placeholder 3"/>
          <p:cNvSpPr>
            <a:spLocks noGrp="1"/>
          </p:cNvSpPr>
          <p:nvPr>
            <p:ph type="sldNum" sz="quarter" idx="5"/>
          </p:nvPr>
        </p:nvSpPr>
        <p:spPr/>
        <p:txBody>
          <a:bodyPr/>
          <a:lstStyle>
            <a:lvl1pPr defTabSz="915249" eaLnBrk="0" hangingPunct="0">
              <a:defRPr sz="1300">
                <a:solidFill>
                  <a:schemeClr val="bg1"/>
                </a:solidFill>
                <a:latin typeface="Verdana" pitchFamily="34" charset="0"/>
                <a:ea typeface="ＭＳ Ｐゴシック" pitchFamily="34" charset="-128"/>
              </a:defRPr>
            </a:lvl1pPr>
            <a:lvl2pPr marL="678822" indent="-261085" defTabSz="915249" eaLnBrk="0" hangingPunct="0">
              <a:defRPr sz="1300">
                <a:solidFill>
                  <a:schemeClr val="bg1"/>
                </a:solidFill>
                <a:latin typeface="Verdana" pitchFamily="34" charset="0"/>
                <a:ea typeface="ＭＳ Ｐゴシック" pitchFamily="34" charset="-128"/>
              </a:defRPr>
            </a:lvl2pPr>
            <a:lvl3pPr marL="1044341" indent="-208869" defTabSz="915249" eaLnBrk="0" hangingPunct="0">
              <a:defRPr sz="1300">
                <a:solidFill>
                  <a:schemeClr val="bg1"/>
                </a:solidFill>
                <a:latin typeface="Verdana" pitchFamily="34" charset="0"/>
                <a:ea typeface="ＭＳ Ｐゴシック" pitchFamily="34" charset="-128"/>
              </a:defRPr>
            </a:lvl3pPr>
            <a:lvl4pPr marL="1462078" indent="-208869" defTabSz="915249" eaLnBrk="0" hangingPunct="0">
              <a:defRPr sz="1300">
                <a:solidFill>
                  <a:schemeClr val="bg1"/>
                </a:solidFill>
                <a:latin typeface="Verdana" pitchFamily="34" charset="0"/>
                <a:ea typeface="ＭＳ Ｐゴシック" pitchFamily="34" charset="-128"/>
              </a:defRPr>
            </a:lvl4pPr>
            <a:lvl5pPr marL="1879814" indent="-208869" defTabSz="915249" eaLnBrk="0" hangingPunct="0">
              <a:defRPr sz="1300">
                <a:solidFill>
                  <a:schemeClr val="bg1"/>
                </a:solidFill>
                <a:latin typeface="Verdana" pitchFamily="34" charset="0"/>
                <a:ea typeface="ＭＳ Ｐゴシック" pitchFamily="34" charset="-128"/>
              </a:defRPr>
            </a:lvl5pPr>
            <a:lvl6pPr marL="2297550" indent="-208869" algn="ctr" defTabSz="915249" eaLnBrk="0" fontAlgn="base" hangingPunct="0">
              <a:spcBef>
                <a:spcPct val="25000"/>
              </a:spcBef>
              <a:spcAft>
                <a:spcPct val="0"/>
              </a:spcAft>
              <a:defRPr sz="1300">
                <a:solidFill>
                  <a:schemeClr val="bg1"/>
                </a:solidFill>
                <a:latin typeface="Verdana" pitchFamily="34" charset="0"/>
                <a:ea typeface="ＭＳ Ｐゴシック" pitchFamily="34" charset="-128"/>
              </a:defRPr>
            </a:lvl6pPr>
            <a:lvl7pPr marL="2715288" indent="-208869" algn="ctr" defTabSz="915249" eaLnBrk="0" fontAlgn="base" hangingPunct="0">
              <a:spcBef>
                <a:spcPct val="25000"/>
              </a:spcBef>
              <a:spcAft>
                <a:spcPct val="0"/>
              </a:spcAft>
              <a:defRPr sz="1300">
                <a:solidFill>
                  <a:schemeClr val="bg1"/>
                </a:solidFill>
                <a:latin typeface="Verdana" pitchFamily="34" charset="0"/>
                <a:ea typeface="ＭＳ Ｐゴシック" pitchFamily="34" charset="-128"/>
              </a:defRPr>
            </a:lvl7pPr>
            <a:lvl8pPr marL="3133024" indent="-208869" algn="ctr" defTabSz="915249" eaLnBrk="0" fontAlgn="base" hangingPunct="0">
              <a:spcBef>
                <a:spcPct val="25000"/>
              </a:spcBef>
              <a:spcAft>
                <a:spcPct val="0"/>
              </a:spcAft>
              <a:defRPr sz="1300">
                <a:solidFill>
                  <a:schemeClr val="bg1"/>
                </a:solidFill>
                <a:latin typeface="Verdana" pitchFamily="34" charset="0"/>
                <a:ea typeface="ＭＳ Ｐゴシック" pitchFamily="34" charset="-128"/>
              </a:defRPr>
            </a:lvl8pPr>
            <a:lvl9pPr marL="3550760" indent="-208869" algn="ctr" defTabSz="915249" eaLnBrk="0" fontAlgn="base" hangingPunct="0">
              <a:spcBef>
                <a:spcPct val="25000"/>
              </a:spcBef>
              <a:spcAft>
                <a:spcPct val="0"/>
              </a:spcAft>
              <a:defRPr sz="1300">
                <a:solidFill>
                  <a:schemeClr val="bg1"/>
                </a:solidFill>
                <a:latin typeface="Verdana" pitchFamily="34" charset="0"/>
                <a:ea typeface="ＭＳ Ｐゴシック" pitchFamily="34" charset="-128"/>
              </a:defRPr>
            </a:lvl9pPr>
          </a:lstStyle>
          <a:p>
            <a:pPr eaLnBrk="1" hangingPunct="1">
              <a:defRPr/>
            </a:pPr>
            <a:fld id="{31A560AD-6DEB-4D70-BAD4-6810CB61283D}" type="slidenum">
              <a:rPr lang="fi-FI" sz="1200">
                <a:solidFill>
                  <a:prstClr val="black"/>
                </a:solidFill>
                <a:latin typeface="Arial" charset="0"/>
              </a:rPr>
              <a:pPr eaLnBrk="1" hangingPunct="1">
                <a:defRPr/>
              </a:pPr>
              <a:t>4</a:t>
            </a:fld>
            <a:endParaRPr lang="fi-FI" sz="1200">
              <a:solidFill>
                <a:prstClr val="black"/>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863600" y="741363"/>
            <a:ext cx="4941888" cy="3706812"/>
          </a:xfrm>
          <a:ln/>
        </p:spPr>
      </p:sp>
      <p:sp>
        <p:nvSpPr>
          <p:cNvPr id="65539" name="Rectangle 3"/>
          <p:cNvSpPr>
            <a:spLocks noGrp="1" noChangeArrowheads="1"/>
          </p:cNvSpPr>
          <p:nvPr>
            <p:ph type="body" idx="1"/>
          </p:nvPr>
        </p:nvSpPr>
        <p:spPr/>
        <p:txBody>
          <a:bodyPr/>
          <a:lstStyle/>
          <a:p>
            <a:pPr lvl="1">
              <a:lnSpc>
                <a:spcPct val="80000"/>
              </a:lnSpc>
              <a:defRPr/>
            </a:pPr>
            <a:r>
              <a:rPr lang="fi-FI" sz="1600"/>
              <a:t>Centralised IT system:</a:t>
            </a:r>
          </a:p>
          <a:p>
            <a:pPr lvl="1">
              <a:lnSpc>
                <a:spcPct val="80000"/>
              </a:lnSpc>
              <a:defRPr/>
            </a:pPr>
            <a:r>
              <a:rPr lang="fi-FI" sz="1600"/>
              <a:t>Increase efficiency of information flow (R4BP &amp; IUCLID).</a:t>
            </a:r>
          </a:p>
          <a:p>
            <a:pPr lvl="1">
              <a:lnSpc>
                <a:spcPct val="80000"/>
              </a:lnSpc>
              <a:defRPr/>
            </a:pPr>
            <a:r>
              <a:rPr lang="fi-FI" sz="1600"/>
              <a:t>To be able to monitor time lines.</a:t>
            </a:r>
          </a:p>
          <a:p>
            <a:pPr>
              <a:defRPr/>
            </a:pPr>
            <a:endParaRPr lang="en-GB"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863600" y="741363"/>
            <a:ext cx="4941888" cy="3706812"/>
          </a:xfrm>
          <a:ln/>
        </p:spPr>
      </p:sp>
      <p:sp>
        <p:nvSpPr>
          <p:cNvPr id="57347" name="Rectangle 3"/>
          <p:cNvSpPr>
            <a:spLocks noGrp="1" noChangeArrowheads="1"/>
          </p:cNvSpPr>
          <p:nvPr>
            <p:ph type="body" idx="1"/>
          </p:nvPr>
        </p:nvSpPr>
        <p:spPr>
          <a:noFill/>
        </p:spPr>
        <p:txBody>
          <a:bodyPr/>
          <a:lstStyle/>
          <a:p>
            <a:endParaRPr lang="en-GB"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xfrm>
            <a:off x="863600" y="741363"/>
            <a:ext cx="4941888" cy="3706812"/>
          </a:xfrm>
          <a:ln/>
        </p:spPr>
      </p:sp>
      <p:sp>
        <p:nvSpPr>
          <p:cNvPr id="58371" name="Rectangle 3"/>
          <p:cNvSpPr>
            <a:spLocks noGrp="1" noChangeArrowheads="1"/>
          </p:cNvSpPr>
          <p:nvPr>
            <p:ph type="body" idx="1"/>
          </p:nvPr>
        </p:nvSpPr>
        <p:spPr>
          <a:noFill/>
        </p:spPr>
        <p:txBody>
          <a:bodyPr/>
          <a:lstStyle/>
          <a:p>
            <a:endParaRPr lang="en-GB"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863600" y="741363"/>
            <a:ext cx="4941888" cy="3706812"/>
          </a:xfrm>
          <a:ln/>
        </p:spPr>
      </p:sp>
      <p:sp>
        <p:nvSpPr>
          <p:cNvPr id="63491" name="Rectangle 3"/>
          <p:cNvSpPr>
            <a:spLocks noGrp="1" noChangeArrowheads="1"/>
          </p:cNvSpPr>
          <p:nvPr>
            <p:ph type="body" idx="1"/>
          </p:nvPr>
        </p:nvSpPr>
        <p:spPr>
          <a:noFill/>
        </p:spPr>
        <p:txBody>
          <a:bodyPr/>
          <a:lstStyle/>
          <a:p>
            <a:endParaRPr lang="en-GB" altLang="en-US" smtClean="0">
              <a:latin typeface="Arial"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algn="l" defTabSz="955355" eaLnBrk="0" hangingPunct="0">
              <a:spcBef>
                <a:spcPct val="30000"/>
              </a:spcBef>
              <a:defRPr sz="1200">
                <a:solidFill>
                  <a:schemeClr val="tx1"/>
                </a:solidFill>
                <a:latin typeface="Arial" charset="0"/>
                <a:ea typeface="ＭＳ Ｐゴシック" pitchFamily="34" charset="-128"/>
              </a:defRPr>
            </a:lvl1pPr>
            <a:lvl2pPr marL="708660" indent="-271837" algn="l" defTabSz="955355" eaLnBrk="0" hangingPunct="0">
              <a:spcBef>
                <a:spcPct val="30000"/>
              </a:spcBef>
              <a:defRPr sz="1200">
                <a:solidFill>
                  <a:schemeClr val="tx1"/>
                </a:solidFill>
                <a:latin typeface="Arial" charset="0"/>
                <a:ea typeface="ＭＳ Ｐゴシック" pitchFamily="34" charset="-128"/>
              </a:defRPr>
            </a:lvl2pPr>
            <a:lvl3pPr marL="1090487" indent="-216840" algn="l" defTabSz="955355" eaLnBrk="0" hangingPunct="0">
              <a:spcBef>
                <a:spcPct val="30000"/>
              </a:spcBef>
              <a:defRPr sz="1200">
                <a:solidFill>
                  <a:schemeClr val="tx1"/>
                </a:solidFill>
                <a:latin typeface="Arial" charset="0"/>
                <a:ea typeface="ＭＳ Ｐゴシック" pitchFamily="34" charset="-128"/>
              </a:defRPr>
            </a:lvl3pPr>
            <a:lvl4pPr marL="1527311" indent="-216840" algn="l" defTabSz="955355" eaLnBrk="0" hangingPunct="0">
              <a:spcBef>
                <a:spcPct val="30000"/>
              </a:spcBef>
              <a:defRPr sz="1200">
                <a:solidFill>
                  <a:schemeClr val="tx1"/>
                </a:solidFill>
                <a:latin typeface="Arial" charset="0"/>
                <a:ea typeface="ＭＳ Ｐゴシック" pitchFamily="34" charset="-128"/>
              </a:defRPr>
            </a:lvl4pPr>
            <a:lvl5pPr marL="1964134" indent="-216840" algn="l" defTabSz="955355" eaLnBrk="0" hangingPunct="0">
              <a:spcBef>
                <a:spcPct val="30000"/>
              </a:spcBef>
              <a:defRPr sz="1200">
                <a:solidFill>
                  <a:schemeClr val="tx1"/>
                </a:solidFill>
                <a:latin typeface="Arial" charset="0"/>
                <a:ea typeface="ＭＳ Ｐゴシック" pitchFamily="34" charset="-128"/>
              </a:defRPr>
            </a:lvl5pPr>
            <a:lvl6pPr marL="2416671" indent="-216840" defTabSz="955355" eaLnBrk="0" fontAlgn="base" hangingPunct="0">
              <a:spcBef>
                <a:spcPct val="30000"/>
              </a:spcBef>
              <a:spcAft>
                <a:spcPct val="0"/>
              </a:spcAft>
              <a:defRPr sz="1200">
                <a:solidFill>
                  <a:schemeClr val="tx1"/>
                </a:solidFill>
                <a:latin typeface="Arial" charset="0"/>
                <a:ea typeface="ＭＳ Ｐゴシック" pitchFamily="34" charset="-128"/>
              </a:defRPr>
            </a:lvl6pPr>
            <a:lvl7pPr marL="2869207" indent="-216840" defTabSz="955355" eaLnBrk="0" fontAlgn="base" hangingPunct="0">
              <a:spcBef>
                <a:spcPct val="30000"/>
              </a:spcBef>
              <a:spcAft>
                <a:spcPct val="0"/>
              </a:spcAft>
              <a:defRPr sz="1200">
                <a:solidFill>
                  <a:schemeClr val="tx1"/>
                </a:solidFill>
                <a:latin typeface="Arial" charset="0"/>
                <a:ea typeface="ＭＳ Ｐゴシック" pitchFamily="34" charset="-128"/>
              </a:defRPr>
            </a:lvl7pPr>
            <a:lvl8pPr marL="3321744" indent="-216840" defTabSz="955355" eaLnBrk="0" fontAlgn="base" hangingPunct="0">
              <a:spcBef>
                <a:spcPct val="30000"/>
              </a:spcBef>
              <a:spcAft>
                <a:spcPct val="0"/>
              </a:spcAft>
              <a:defRPr sz="1200">
                <a:solidFill>
                  <a:schemeClr val="tx1"/>
                </a:solidFill>
                <a:latin typeface="Arial" charset="0"/>
                <a:ea typeface="ＭＳ Ｐゴシック" pitchFamily="34" charset="-128"/>
              </a:defRPr>
            </a:lvl8pPr>
            <a:lvl9pPr marL="3774281" indent="-216840" defTabSz="955355"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17BC9B96-84B8-4A35-BA97-5ED2860D2721}" type="slidenum">
              <a:rPr lang="fi-FI" altLang="en-US" smtClean="0">
                <a:solidFill>
                  <a:srgbClr val="000000"/>
                </a:solidFill>
              </a:rPr>
              <a:pPr algn="r" eaLnBrk="1" hangingPunct="1">
                <a:spcBef>
                  <a:spcPct val="0"/>
                </a:spcBef>
              </a:pPr>
              <a:t>10</a:t>
            </a:fld>
            <a:endParaRPr lang="fi-FI" altLang="en-US" smtClean="0">
              <a:solidFill>
                <a:srgbClr val="000000"/>
              </a:solidFill>
            </a:endParaRPr>
          </a:p>
        </p:txBody>
      </p:sp>
      <p:sp>
        <p:nvSpPr>
          <p:cNvPr id="64515" name="Rectangle 2"/>
          <p:cNvSpPr>
            <a:spLocks noGrp="1" noRot="1" noChangeAspect="1" noChangeArrowheads="1" noTextEdit="1"/>
          </p:cNvSpPr>
          <p:nvPr>
            <p:ph type="sldImg"/>
          </p:nvPr>
        </p:nvSpPr>
        <p:spPr>
          <a:xfrm>
            <a:off x="863600" y="741363"/>
            <a:ext cx="4941888" cy="3706812"/>
          </a:xfrm>
          <a:ln/>
        </p:spPr>
      </p:sp>
      <p:sp>
        <p:nvSpPr>
          <p:cNvPr id="64516" name="Rectangle 3"/>
          <p:cNvSpPr>
            <a:spLocks noGrp="1" noChangeArrowheads="1"/>
          </p:cNvSpPr>
          <p:nvPr>
            <p:ph type="body" idx="1"/>
          </p:nvPr>
        </p:nvSpPr>
        <p:spPr>
          <a:noFill/>
        </p:spPr>
        <p:txBody>
          <a:bodyPr/>
          <a:lstStyle/>
          <a:p>
            <a:pPr eaLnBrk="1" hangingPunct="1"/>
            <a:endParaRPr lang="en-US" altLang="en-US" smtClean="0">
              <a:latin typeface="Arial"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hemeOverride" Target="../theme/themeOverride6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1.xml"/><Relationship Id="rId1" Type="http://schemas.openxmlformats.org/officeDocument/2006/relationships/themeOverride" Target="../theme/themeOverride65.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1.xml"/><Relationship Id="rId1" Type="http://schemas.openxmlformats.org/officeDocument/2006/relationships/themeOverride" Target="../theme/themeOverride66.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1.xml"/><Relationship Id="rId1" Type="http://schemas.openxmlformats.org/officeDocument/2006/relationships/themeOverride" Target="../theme/themeOverride67.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1.xml"/><Relationship Id="rId1" Type="http://schemas.openxmlformats.org/officeDocument/2006/relationships/themeOverride" Target="../theme/themeOverride68.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1.xml"/><Relationship Id="rId1" Type="http://schemas.openxmlformats.org/officeDocument/2006/relationships/themeOverride" Target="../theme/themeOverride69.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1.xml"/><Relationship Id="rId1" Type="http://schemas.openxmlformats.org/officeDocument/2006/relationships/themeOverride" Target="../theme/themeOverride70.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2.xml"/><Relationship Id="rId1" Type="http://schemas.openxmlformats.org/officeDocument/2006/relationships/themeOverride" Target="../theme/themeOverride7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2.xml"/><Relationship Id="rId1" Type="http://schemas.openxmlformats.org/officeDocument/2006/relationships/themeOverride" Target="../theme/themeOverride72.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2.xml"/><Relationship Id="rId1" Type="http://schemas.openxmlformats.org/officeDocument/2006/relationships/themeOverride" Target="../theme/themeOverride7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2.xml"/><Relationship Id="rId1" Type="http://schemas.openxmlformats.org/officeDocument/2006/relationships/themeOverride" Target="../theme/themeOverride74.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2.xml"/><Relationship Id="rId1" Type="http://schemas.openxmlformats.org/officeDocument/2006/relationships/themeOverride" Target="../theme/themeOverride75.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2.xml"/><Relationship Id="rId1" Type="http://schemas.openxmlformats.org/officeDocument/2006/relationships/themeOverride" Target="../theme/themeOverride7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2.xml"/><Relationship Id="rId1" Type="http://schemas.openxmlformats.org/officeDocument/2006/relationships/themeOverride" Target="../theme/themeOverride77.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3.xml"/><Relationship Id="rId1" Type="http://schemas.openxmlformats.org/officeDocument/2006/relationships/themeOverride" Target="../theme/themeOverride78.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3.xml"/><Relationship Id="rId1" Type="http://schemas.openxmlformats.org/officeDocument/2006/relationships/themeOverride" Target="../theme/themeOverride79.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3.xml"/><Relationship Id="rId1" Type="http://schemas.openxmlformats.org/officeDocument/2006/relationships/themeOverride" Target="../theme/themeOverride80.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3.xml"/><Relationship Id="rId1" Type="http://schemas.openxmlformats.org/officeDocument/2006/relationships/themeOverride" Target="../theme/themeOverride81.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3.xml"/><Relationship Id="rId1" Type="http://schemas.openxmlformats.org/officeDocument/2006/relationships/themeOverride" Target="../theme/themeOverride82.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3.xml"/><Relationship Id="rId1" Type="http://schemas.openxmlformats.org/officeDocument/2006/relationships/themeOverride" Target="../theme/themeOverride8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hemeOverride" Target="../theme/themeOverride8.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3.xml"/><Relationship Id="rId1" Type="http://schemas.openxmlformats.org/officeDocument/2006/relationships/themeOverride" Target="../theme/themeOverride8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9.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2.xml"/><Relationship Id="rId1" Type="http://schemas.openxmlformats.org/officeDocument/2006/relationships/themeOverride" Target="../theme/themeOverride10.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hemas.openxmlformats.org/officeDocument/2006/relationships/themeOverride" Target="../theme/themeOverride1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2.xml"/><Relationship Id="rId1" Type="http://schemas.openxmlformats.org/officeDocument/2006/relationships/themeOverride" Target="../theme/themeOverride1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hemeOverride" Target="../theme/themeOverride1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hemeOverride" Target="../theme/themeOverride1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hemeOverride" Target="../theme/themeOverride15.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hemeOverride" Target="../theme/themeOverride16.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themeOverride" Target="../theme/themeOverride17.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3.xml"/><Relationship Id="rId1" Type="http://schemas.openxmlformats.org/officeDocument/2006/relationships/themeOverride" Target="../theme/themeOverride18.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3.xml"/><Relationship Id="rId1" Type="http://schemas.openxmlformats.org/officeDocument/2006/relationships/themeOverride" Target="../theme/themeOverride19.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3.xml"/><Relationship Id="rId1" Type="http://schemas.openxmlformats.org/officeDocument/2006/relationships/themeOverride" Target="../theme/themeOverride20.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3.xml"/><Relationship Id="rId1" Type="http://schemas.openxmlformats.org/officeDocument/2006/relationships/themeOverride" Target="../theme/themeOverride2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4.xml"/><Relationship Id="rId1" Type="http://schemas.openxmlformats.org/officeDocument/2006/relationships/themeOverride" Target="../theme/themeOverride2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4.xml"/><Relationship Id="rId1" Type="http://schemas.openxmlformats.org/officeDocument/2006/relationships/themeOverride" Target="../theme/themeOverride2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4.xml"/><Relationship Id="rId1" Type="http://schemas.openxmlformats.org/officeDocument/2006/relationships/themeOverride" Target="../theme/themeOverride2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4.xml"/><Relationship Id="rId1" Type="http://schemas.openxmlformats.org/officeDocument/2006/relationships/themeOverride" Target="../theme/themeOverride2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4.xml"/><Relationship Id="rId1" Type="http://schemas.openxmlformats.org/officeDocument/2006/relationships/themeOverride" Target="../theme/themeOverride26.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4.xml"/><Relationship Id="rId1" Type="http://schemas.openxmlformats.org/officeDocument/2006/relationships/themeOverride" Target="../theme/themeOverride27.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4.xml"/><Relationship Id="rId1" Type="http://schemas.openxmlformats.org/officeDocument/2006/relationships/themeOverride" Target="../theme/themeOverride28.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5.xml"/><Relationship Id="rId1" Type="http://schemas.openxmlformats.org/officeDocument/2006/relationships/themeOverride" Target="../theme/themeOverride29.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5.xml"/><Relationship Id="rId1" Type="http://schemas.openxmlformats.org/officeDocument/2006/relationships/themeOverride" Target="../theme/themeOverride30.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5.xml"/><Relationship Id="rId1" Type="http://schemas.openxmlformats.org/officeDocument/2006/relationships/themeOverride" Target="../theme/themeOverride3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5.xml"/><Relationship Id="rId1" Type="http://schemas.openxmlformats.org/officeDocument/2006/relationships/themeOverride" Target="../theme/themeOverride3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5.xml"/><Relationship Id="rId1" Type="http://schemas.openxmlformats.org/officeDocument/2006/relationships/themeOverride" Target="../theme/themeOverride3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5.xml"/><Relationship Id="rId1" Type="http://schemas.openxmlformats.org/officeDocument/2006/relationships/themeOverride" Target="../theme/themeOverride3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5.xml"/><Relationship Id="rId1" Type="http://schemas.openxmlformats.org/officeDocument/2006/relationships/themeOverride" Target="../theme/themeOverride3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6.xml"/><Relationship Id="rId1" Type="http://schemas.openxmlformats.org/officeDocument/2006/relationships/themeOverride" Target="../theme/themeOverride3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6.xml"/><Relationship Id="rId1" Type="http://schemas.openxmlformats.org/officeDocument/2006/relationships/themeOverride" Target="../theme/themeOverride3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6.xml"/><Relationship Id="rId1" Type="http://schemas.openxmlformats.org/officeDocument/2006/relationships/themeOverride" Target="../theme/themeOverride38.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6.xml"/><Relationship Id="rId1" Type="http://schemas.openxmlformats.org/officeDocument/2006/relationships/themeOverride" Target="../theme/themeOverride39.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6.xml"/><Relationship Id="rId1" Type="http://schemas.openxmlformats.org/officeDocument/2006/relationships/themeOverride" Target="../theme/themeOverride40.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6.xml"/><Relationship Id="rId1" Type="http://schemas.openxmlformats.org/officeDocument/2006/relationships/themeOverride" Target="../theme/themeOverride4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6.xml"/><Relationship Id="rId1" Type="http://schemas.openxmlformats.org/officeDocument/2006/relationships/themeOverride" Target="../theme/themeOverride4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8.xml"/><Relationship Id="rId1" Type="http://schemas.openxmlformats.org/officeDocument/2006/relationships/themeOverride" Target="../theme/themeOverride4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8.xml"/><Relationship Id="rId1" Type="http://schemas.openxmlformats.org/officeDocument/2006/relationships/themeOverride" Target="../theme/themeOverride4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8.xml"/><Relationship Id="rId1" Type="http://schemas.openxmlformats.org/officeDocument/2006/relationships/themeOverride" Target="../theme/themeOverride4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8.xml"/><Relationship Id="rId1" Type="http://schemas.openxmlformats.org/officeDocument/2006/relationships/themeOverride" Target="../theme/themeOverride4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7.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8.xml"/><Relationship Id="rId1" Type="http://schemas.openxmlformats.org/officeDocument/2006/relationships/themeOverride" Target="../theme/themeOverride4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8.xml"/><Relationship Id="rId1" Type="http://schemas.openxmlformats.org/officeDocument/2006/relationships/themeOverride" Target="../theme/themeOverride48.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8.xml"/><Relationship Id="rId1" Type="http://schemas.openxmlformats.org/officeDocument/2006/relationships/themeOverride" Target="../theme/themeOverride49.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9.xml"/><Relationship Id="rId1" Type="http://schemas.openxmlformats.org/officeDocument/2006/relationships/themeOverride" Target="../theme/themeOverride50.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9.xml"/><Relationship Id="rId1" Type="http://schemas.openxmlformats.org/officeDocument/2006/relationships/themeOverride" Target="../theme/themeOverride5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9.xml"/><Relationship Id="rId1" Type="http://schemas.openxmlformats.org/officeDocument/2006/relationships/themeOverride" Target="../theme/themeOverride5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9.xml"/><Relationship Id="rId1" Type="http://schemas.openxmlformats.org/officeDocument/2006/relationships/themeOverride" Target="../theme/themeOverride5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9.xml"/><Relationship Id="rId1" Type="http://schemas.openxmlformats.org/officeDocument/2006/relationships/themeOverride" Target="../theme/themeOverride5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9.xml"/><Relationship Id="rId1" Type="http://schemas.openxmlformats.org/officeDocument/2006/relationships/themeOverride" Target="../theme/themeOverride5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9.xml"/><Relationship Id="rId1" Type="http://schemas.openxmlformats.org/officeDocument/2006/relationships/themeOverride" Target="../theme/themeOverride56.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0.xml"/><Relationship Id="rId1" Type="http://schemas.openxmlformats.org/officeDocument/2006/relationships/themeOverride" Target="../theme/themeOverride57.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0.xml"/><Relationship Id="rId1" Type="http://schemas.openxmlformats.org/officeDocument/2006/relationships/themeOverride" Target="../theme/themeOverride58.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0.xml"/><Relationship Id="rId1" Type="http://schemas.openxmlformats.org/officeDocument/2006/relationships/themeOverride" Target="../theme/themeOverride59.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0.xml"/><Relationship Id="rId1" Type="http://schemas.openxmlformats.org/officeDocument/2006/relationships/themeOverride" Target="../theme/themeOverride60.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Master" Target="../slideMasters/slideMaster10.xml"/><Relationship Id="rId1" Type="http://schemas.openxmlformats.org/officeDocument/2006/relationships/themeOverride" Target="../theme/themeOverride6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0.xml"/><Relationship Id="rId1" Type="http://schemas.openxmlformats.org/officeDocument/2006/relationships/themeOverride" Target="../theme/themeOverride6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0.xml"/><Relationship Id="rId1" Type="http://schemas.openxmlformats.org/officeDocument/2006/relationships/themeOverride" Target="../theme/themeOverride63.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09779929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_slide">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Char char="•"/>
              <a:tabLst/>
            </a:pPr>
            <a:endParaRPr kumimoji="0" lang="en-GB" sz="2800" b="0" i="0" u="none" strike="noStrike" cap="none" normalizeH="0" baseline="0" noProof="0">
              <a:ln>
                <a:noFill/>
              </a:ln>
              <a:solidFill>
                <a:srgbClr val="0046AD"/>
              </a:solidFill>
              <a:effectLst/>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noProof="0"/>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noProof="0" smtClean="0"/>
              <a:pPr/>
              <a:t>‹#›</a:t>
            </a:fld>
            <a:endParaRPr lang="en-GB" noProof="0"/>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1" name="Tekstin paikkamerkki 10"/>
          <p:cNvSpPr>
            <a:spLocks noGrp="1"/>
          </p:cNvSpPr>
          <p:nvPr>
            <p:ph type="body" sz="quarter" idx="10" hasCustomPrompt="1"/>
          </p:nvPr>
        </p:nvSpPr>
        <p:spPr>
          <a:xfrm>
            <a:off x="540000" y="1260000"/>
            <a:ext cx="8064000" cy="540345"/>
          </a:xfrm>
          <a:prstGeom prst="rect">
            <a:avLst/>
          </a:prstGeom>
        </p:spPr>
        <p:txBody>
          <a:bodyPr/>
          <a:lstStyle>
            <a:lvl1pPr marL="0" indent="0">
              <a:buNone/>
              <a:defRPr sz="3000" b="1" baseline="0">
                <a:solidFill>
                  <a:schemeClr val="tx2"/>
                </a:solidFill>
                <a:latin typeface="Verdana" pitchFamily="34" charset="0"/>
              </a:defRPr>
            </a:lvl1pPr>
          </a:lstStyle>
          <a:p>
            <a:pPr lvl="0"/>
            <a:r>
              <a:rPr lang="en-GB" noProof="0" dirty="0" smtClean="0"/>
              <a:t>Title of sub page/Conclusions</a:t>
            </a:r>
            <a:endParaRPr lang="en-GB" noProof="0" dirty="0"/>
          </a:p>
        </p:txBody>
      </p:sp>
      <p:sp>
        <p:nvSpPr>
          <p:cNvPr id="7" name="Sisällön paikkamerkki 6"/>
          <p:cNvSpPr>
            <a:spLocks noGrp="1"/>
          </p:cNvSpPr>
          <p:nvPr>
            <p:ph sz="quarter" idx="12" hasCustomPrompt="1"/>
          </p:nvPr>
        </p:nvSpPr>
        <p:spPr>
          <a:xfrm>
            <a:off x="900000" y="2340000"/>
            <a:ext cx="7344000" cy="3960000"/>
          </a:xfrm>
          <a:prstGeom prst="rect">
            <a:avLst/>
          </a:prstGeom>
        </p:spPr>
        <p:txBody>
          <a:bodyPr/>
          <a:lstStyle>
            <a:lvl1pPr>
              <a:defRPr sz="1600"/>
            </a:lvl1pPr>
          </a:lstStyle>
          <a:p>
            <a:pPr lvl="0"/>
            <a:r>
              <a:rPr lang="en-GB" noProof="0" dirty="0" smtClean="0"/>
              <a:t>Content</a:t>
            </a:r>
            <a:endParaRPr lang="en-GB" noProof="0" dirty="0"/>
          </a:p>
        </p:txBody>
      </p:sp>
      <p:pic>
        <p:nvPicPr>
          <p:cNvPr id="614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622592"/>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383496565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ext_slide_2">
    <p:spTree>
      <p:nvGrpSpPr>
        <p:cNvPr id="1" name=""/>
        <p:cNvGrpSpPr/>
        <p:nvPr/>
      </p:nvGrpSpPr>
      <p:grpSpPr>
        <a:xfrm>
          <a:off x="0" y="0"/>
          <a:ext cx="0" cy="0"/>
          <a:chOff x="0" y="0"/>
          <a:chExt cx="0" cy="0"/>
        </a:xfrm>
      </p:grpSpPr>
      <p:sp>
        <p:nvSpPr>
          <p:cNvPr id="5" name="Suorakulmio 5"/>
          <p:cNvSpPr>
            <a:spLocks noChangeArrowheads="1"/>
          </p:cNvSpPr>
          <p:nvPr userDrawn="1"/>
        </p:nvSpPr>
        <p:spPr bwMode="auto">
          <a:xfrm>
            <a:off x="-36513" y="0"/>
            <a:ext cx="9251951" cy="6858000"/>
          </a:xfrm>
          <a:prstGeom prst="rect">
            <a:avLst/>
          </a:prstGeom>
          <a:solidFill>
            <a:schemeClr val="bg1"/>
          </a:solidFill>
          <a:ln>
            <a:noFill/>
          </a:ln>
          <a:extLst/>
        </p:spPr>
        <p:txBody>
          <a:bodyPr/>
          <a:lstStyle>
            <a:lvl1pPr eaLnBrk="0" hangingPunct="0">
              <a:defRPr sz="2800">
                <a:solidFill>
                  <a:srgbClr val="0046AD"/>
                </a:solidFill>
                <a:latin typeface="Verdana" pitchFamily="34" charset="0"/>
                <a:ea typeface="ＭＳ Ｐゴシック" pitchFamily="-28" charset="-128"/>
              </a:defRPr>
            </a:lvl1pPr>
            <a:lvl2pPr marL="742950" indent="-285750" eaLnBrk="0" hangingPunct="0">
              <a:defRPr sz="2800">
                <a:solidFill>
                  <a:srgbClr val="0046AD"/>
                </a:solidFill>
                <a:latin typeface="Verdana" pitchFamily="34" charset="0"/>
                <a:ea typeface="ＭＳ Ｐゴシック" pitchFamily="-28" charset="-128"/>
              </a:defRPr>
            </a:lvl2pPr>
            <a:lvl3pPr marL="1143000" indent="-228600" eaLnBrk="0" hangingPunct="0">
              <a:defRPr sz="2800">
                <a:solidFill>
                  <a:srgbClr val="0046AD"/>
                </a:solidFill>
                <a:latin typeface="Verdana" pitchFamily="34" charset="0"/>
                <a:ea typeface="ＭＳ Ｐゴシック" pitchFamily="-28" charset="-128"/>
              </a:defRPr>
            </a:lvl3pPr>
            <a:lvl4pPr marL="1600200" indent="-228600" eaLnBrk="0" hangingPunct="0">
              <a:defRPr sz="2800">
                <a:solidFill>
                  <a:srgbClr val="0046AD"/>
                </a:solidFill>
                <a:latin typeface="Verdana" pitchFamily="34" charset="0"/>
                <a:ea typeface="ＭＳ Ｐゴシック" pitchFamily="-28" charset="-128"/>
              </a:defRPr>
            </a:lvl4pPr>
            <a:lvl5pPr marL="2057400" indent="-228600" eaLnBrk="0" hangingPunct="0">
              <a:defRPr sz="2800">
                <a:solidFill>
                  <a:srgbClr val="0046AD"/>
                </a:solidFill>
                <a:latin typeface="Verdana" pitchFamily="34" charset="0"/>
                <a:ea typeface="ＭＳ Ｐゴシック" pitchFamily="-28"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9pPr>
          </a:lstStyle>
          <a:p>
            <a:pPr eaLnBrk="1" hangingPunct="1">
              <a:defRPr/>
            </a:pPr>
            <a:endParaRPr lang="en-GB" altLang="en-US" smtClean="0"/>
          </a:p>
        </p:txBody>
      </p:sp>
      <p:pic>
        <p:nvPicPr>
          <p:cNvPr id="6"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4625"/>
            <a:ext cx="1584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3960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Sisällön paikkamerkki 6"/>
          <p:cNvSpPr>
            <a:spLocks noGrp="1"/>
          </p:cNvSpPr>
          <p:nvPr>
            <p:ph sz="quarter" idx="13"/>
          </p:nvPr>
        </p:nvSpPr>
        <p:spPr>
          <a:xfrm>
            <a:off x="4644000" y="2340000"/>
            <a:ext cx="3960000" cy="3960000"/>
          </a:xfrm>
          <a:prstGeom prst="rect">
            <a:avLst/>
          </a:prstGeom>
        </p:spPr>
        <p:txBody>
          <a:bodyPr/>
          <a:lstStyle>
            <a:lvl1pPr marL="0" indent="0">
              <a:buNone/>
              <a:defRPr sz="1600"/>
            </a:lvl1pPr>
          </a:lstStyle>
          <a:p>
            <a:pPr lvl="0"/>
            <a:r>
              <a:rPr lang="en-US" noProof="0" smtClean="0"/>
              <a:t>Click to edit Master text styles</a:t>
            </a:r>
          </a:p>
        </p:txBody>
      </p:sp>
      <p:sp>
        <p:nvSpPr>
          <p:cNvPr id="9" name="Rectangle 6"/>
          <p:cNvSpPr>
            <a:spLocks noGrp="1" noChangeArrowheads="1"/>
          </p:cNvSpPr>
          <p:nvPr>
            <p:ph type="sldNum" sz="quarter" idx="14"/>
          </p:nvPr>
        </p:nvSpPr>
        <p:spPr>
          <a:xfrm>
            <a:off x="7164388" y="6551613"/>
            <a:ext cx="1439862" cy="360362"/>
          </a:xfrm>
        </p:spPr>
        <p:txBody>
          <a:bodyPr/>
          <a:lstStyle>
            <a:lvl1pPr algn="r">
              <a:spcBef>
                <a:spcPct val="0"/>
              </a:spcBef>
              <a:buFontTx/>
              <a:buNone/>
              <a:defRPr sz="1000">
                <a:solidFill>
                  <a:schemeClr val="tx1"/>
                </a:solidFill>
                <a:latin typeface="+mn-lt"/>
              </a:defRPr>
            </a:lvl1pPr>
          </a:lstStyle>
          <a:p>
            <a:pPr>
              <a:defRPr/>
            </a:pPr>
            <a:fld id="{2E7AB8CC-64A6-45F3-8870-7FFCF7FBFCC5}" type="slidenum">
              <a:rPr lang="en-GB">
                <a:solidFill>
                  <a:srgbClr val="000000"/>
                </a:solidFill>
              </a:rPr>
              <a:pPr>
                <a:defRPr/>
              </a:pPr>
              <a:t>‹#›</a:t>
            </a:fld>
            <a:endParaRPr lang="en-GB" dirty="0">
              <a:solidFill>
                <a:srgbClr val="000000"/>
              </a:solidFill>
            </a:endParaRPr>
          </a:p>
        </p:txBody>
      </p:sp>
      <p:sp>
        <p:nvSpPr>
          <p:cNvPr id="10" name="Rectangle 4"/>
          <p:cNvSpPr>
            <a:spLocks noGrp="1" noChangeArrowheads="1"/>
          </p:cNvSpPr>
          <p:nvPr>
            <p:ph type="dt" sz="half" idx="15"/>
          </p:nvPr>
        </p:nvSpPr>
        <p:spPr/>
        <p:txBody>
          <a:bodyPr/>
          <a:lstStyle>
            <a:lvl1pPr>
              <a:defRPr/>
            </a:lvl1pPr>
          </a:lstStyle>
          <a:p>
            <a:pPr>
              <a:defRPr/>
            </a:pPr>
            <a:fld id="{D442B197-47C8-423D-A5A3-BA1F699AACF3}"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173312097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038621082"/>
      </p:ext>
    </p:extLst>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742253973"/>
      </p:ext>
    </p:extLst>
  </p:cSld>
  <p:clrMapOvr>
    <a:overrideClrMapping bg1="lt1" tx1="dk1" bg2="lt2" tx2="dk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1743002362"/>
      </p:ext>
    </p:extLst>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240621473"/>
      </p:ext>
    </p:extLst>
  </p:cSld>
  <p:clrMapOvr>
    <a:overrideClrMapping bg1="lt1" tx1="dk1" bg2="lt2" tx2="dk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3878143616"/>
      </p:ext>
    </p:extLst>
  </p:cSld>
  <p:clrMapOvr>
    <a:overrideClrMapping bg1="lt1" tx1="dk1" bg2="lt2" tx2="dk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225035335"/>
      </p:ext>
    </p:extLst>
  </p:cSld>
  <p:clrMapOvr>
    <a:overrideClrMapping bg1="lt1" tx1="dk1" bg2="lt2" tx2="dk2" accent1="accent1" accent2="accent2" accent3="accent3" accent4="accent4" accent5="accent5" accent6="accent6" hlink="hlink" folHlink="folHlink"/>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704173057"/>
      </p:ext>
    </p:extLst>
  </p:cSld>
  <p:clrMapOvr>
    <a:overrideClrMapping bg1="lt1" tx1="dk1" bg2="lt2" tx2="dk2" accent1="accent1" accent2="accent2" accent3="accent3" accent4="accent4" accent5="accent5" accent6="accent6" hlink="hlink" folHlink="folHlink"/>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endParaRPr lang="en-GB">
              <a:solidFill>
                <a:srgbClr val="FFFFFF"/>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83620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pPr>
                <a:defRPr/>
              </a:pPr>
              <a:t>9 October 2014</a:t>
            </a:fld>
            <a:endParaRPr lang="fi-FI" dirty="0"/>
          </a:p>
        </p:txBody>
      </p:sp>
    </p:spTree>
    <p:extLst>
      <p:ext uri="{BB962C8B-B14F-4D97-AF65-F5344CB8AC3E}">
        <p14:creationId xmlns:p14="http://schemas.microsoft.com/office/powerpoint/2010/main" val="1789124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dirty="0">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smtClean="0">
                <a:solidFill>
                  <a:srgbClr val="000000"/>
                </a:solidFill>
              </a:rPr>
              <a:pPr/>
              <a:t>09 October 2014</a:t>
            </a:fld>
            <a:endParaRPr lang="en-GB">
              <a:solidFill>
                <a:srgbClr val="000000"/>
              </a:solidFill>
            </a:endParaRPr>
          </a:p>
        </p:txBody>
      </p:sp>
    </p:spTree>
    <p:extLst>
      <p:ext uri="{BB962C8B-B14F-4D97-AF65-F5344CB8AC3E}">
        <p14:creationId xmlns:p14="http://schemas.microsoft.com/office/powerpoint/2010/main" val="3706828924"/>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content_slide">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1" name="Tekstin paikkamerkki 10"/>
          <p:cNvSpPr>
            <a:spLocks noGrp="1"/>
          </p:cNvSpPr>
          <p:nvPr>
            <p:ph type="body" sz="quarter" idx="10" hasCustomPrompt="1"/>
          </p:nvPr>
        </p:nvSpPr>
        <p:spPr>
          <a:xfrm>
            <a:off x="540000" y="1260000"/>
            <a:ext cx="8064000" cy="540345"/>
          </a:xfrm>
          <a:prstGeom prst="rect">
            <a:avLst/>
          </a:prstGeom>
        </p:spPr>
        <p:txBody>
          <a:bodyPr/>
          <a:lstStyle>
            <a:lvl1pPr marL="0" indent="0">
              <a:buNone/>
              <a:defRPr sz="3000" b="1" baseline="0">
                <a:solidFill>
                  <a:schemeClr val="tx2"/>
                </a:solidFill>
                <a:latin typeface="Verdana" pitchFamily="34" charset="0"/>
              </a:defRPr>
            </a:lvl1pPr>
          </a:lstStyle>
          <a:p>
            <a:pPr lvl="0"/>
            <a:r>
              <a:rPr lang="en-GB" noProof="0" dirty="0" smtClean="0"/>
              <a:t>Title of sub page/Conclusions</a:t>
            </a:r>
            <a:endParaRPr lang="en-GB" noProof="0" dirty="0"/>
          </a:p>
        </p:txBody>
      </p:sp>
      <p:sp>
        <p:nvSpPr>
          <p:cNvPr id="7" name="Sisällön paikkamerkki 6"/>
          <p:cNvSpPr>
            <a:spLocks noGrp="1"/>
          </p:cNvSpPr>
          <p:nvPr>
            <p:ph sz="quarter" idx="12" hasCustomPrompt="1"/>
          </p:nvPr>
        </p:nvSpPr>
        <p:spPr>
          <a:xfrm>
            <a:off x="900000" y="2340000"/>
            <a:ext cx="7344000" cy="3960000"/>
          </a:xfrm>
          <a:prstGeom prst="rect">
            <a:avLst/>
          </a:prstGeom>
        </p:spPr>
        <p:txBody>
          <a:bodyPr/>
          <a:lstStyle>
            <a:lvl1pPr>
              <a:defRPr sz="1600"/>
            </a:lvl1pPr>
          </a:lstStyle>
          <a:p>
            <a:pPr lvl="0"/>
            <a:r>
              <a:rPr lang="en-GB" noProof="0" dirty="0" smtClean="0"/>
              <a:t>Content</a:t>
            </a:r>
            <a:endParaRPr lang="en-GB" noProof="0" dirty="0"/>
          </a:p>
        </p:txBody>
      </p:sp>
      <p:pic>
        <p:nvPicPr>
          <p:cNvPr id="614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8592527"/>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273875243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text_slide_2">
    <p:spTree>
      <p:nvGrpSpPr>
        <p:cNvPr id="1" name=""/>
        <p:cNvGrpSpPr/>
        <p:nvPr/>
      </p:nvGrpSpPr>
      <p:grpSpPr>
        <a:xfrm>
          <a:off x="0" y="0"/>
          <a:ext cx="0" cy="0"/>
          <a:chOff x="0" y="0"/>
          <a:chExt cx="0" cy="0"/>
        </a:xfrm>
      </p:grpSpPr>
      <p:sp>
        <p:nvSpPr>
          <p:cNvPr id="5" name="Suorakulmio 5"/>
          <p:cNvSpPr>
            <a:spLocks noChangeArrowheads="1"/>
          </p:cNvSpPr>
          <p:nvPr userDrawn="1"/>
        </p:nvSpPr>
        <p:spPr bwMode="auto">
          <a:xfrm>
            <a:off x="-36513" y="0"/>
            <a:ext cx="9251951" cy="6858000"/>
          </a:xfrm>
          <a:prstGeom prst="rect">
            <a:avLst/>
          </a:prstGeom>
          <a:solidFill>
            <a:schemeClr val="bg1"/>
          </a:solidFill>
          <a:ln>
            <a:noFill/>
          </a:ln>
          <a:extLst/>
        </p:spPr>
        <p:txBody>
          <a:bodyPr/>
          <a:lstStyle>
            <a:lvl1pPr eaLnBrk="0" hangingPunct="0">
              <a:defRPr sz="2800">
                <a:solidFill>
                  <a:srgbClr val="0046AD"/>
                </a:solidFill>
                <a:latin typeface="Verdana" pitchFamily="34" charset="0"/>
                <a:ea typeface="ＭＳ Ｐゴシック" pitchFamily="-28" charset="-128"/>
              </a:defRPr>
            </a:lvl1pPr>
            <a:lvl2pPr marL="742950" indent="-285750" eaLnBrk="0" hangingPunct="0">
              <a:defRPr sz="2800">
                <a:solidFill>
                  <a:srgbClr val="0046AD"/>
                </a:solidFill>
                <a:latin typeface="Verdana" pitchFamily="34" charset="0"/>
                <a:ea typeface="ＭＳ Ｐゴシック" pitchFamily="-28" charset="-128"/>
              </a:defRPr>
            </a:lvl2pPr>
            <a:lvl3pPr marL="1143000" indent="-228600" eaLnBrk="0" hangingPunct="0">
              <a:defRPr sz="2800">
                <a:solidFill>
                  <a:srgbClr val="0046AD"/>
                </a:solidFill>
                <a:latin typeface="Verdana" pitchFamily="34" charset="0"/>
                <a:ea typeface="ＭＳ Ｐゴシック" pitchFamily="-28" charset="-128"/>
              </a:defRPr>
            </a:lvl3pPr>
            <a:lvl4pPr marL="1600200" indent="-228600" eaLnBrk="0" hangingPunct="0">
              <a:defRPr sz="2800">
                <a:solidFill>
                  <a:srgbClr val="0046AD"/>
                </a:solidFill>
                <a:latin typeface="Verdana" pitchFamily="34" charset="0"/>
                <a:ea typeface="ＭＳ Ｐゴシック" pitchFamily="-28" charset="-128"/>
              </a:defRPr>
            </a:lvl4pPr>
            <a:lvl5pPr marL="2057400" indent="-228600" eaLnBrk="0" hangingPunct="0">
              <a:defRPr sz="2800">
                <a:solidFill>
                  <a:srgbClr val="0046AD"/>
                </a:solidFill>
                <a:latin typeface="Verdana" pitchFamily="34" charset="0"/>
                <a:ea typeface="ＭＳ Ｐゴシック" pitchFamily="-28"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9pPr>
          </a:lstStyle>
          <a:p>
            <a:pPr eaLnBrk="1" hangingPunct="1">
              <a:defRPr/>
            </a:pPr>
            <a:endParaRPr lang="en-GB" altLang="en-US" smtClean="0"/>
          </a:p>
        </p:txBody>
      </p:sp>
      <p:pic>
        <p:nvPicPr>
          <p:cNvPr id="6"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4625"/>
            <a:ext cx="1584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3960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Sisällön paikkamerkki 6"/>
          <p:cNvSpPr>
            <a:spLocks noGrp="1"/>
          </p:cNvSpPr>
          <p:nvPr>
            <p:ph sz="quarter" idx="13"/>
          </p:nvPr>
        </p:nvSpPr>
        <p:spPr>
          <a:xfrm>
            <a:off x="4644000" y="2340000"/>
            <a:ext cx="3960000" cy="3960000"/>
          </a:xfrm>
          <a:prstGeom prst="rect">
            <a:avLst/>
          </a:prstGeom>
        </p:spPr>
        <p:txBody>
          <a:bodyPr/>
          <a:lstStyle>
            <a:lvl1pPr marL="0" indent="0">
              <a:buNone/>
              <a:defRPr sz="1600"/>
            </a:lvl1pPr>
          </a:lstStyle>
          <a:p>
            <a:pPr lvl="0"/>
            <a:r>
              <a:rPr lang="en-US" noProof="0" smtClean="0"/>
              <a:t>Click to edit Master text styles</a:t>
            </a:r>
          </a:p>
        </p:txBody>
      </p:sp>
      <p:sp>
        <p:nvSpPr>
          <p:cNvPr id="9" name="Rectangle 6"/>
          <p:cNvSpPr>
            <a:spLocks noGrp="1" noChangeArrowheads="1"/>
          </p:cNvSpPr>
          <p:nvPr>
            <p:ph type="sldNum" sz="quarter" idx="14"/>
          </p:nvPr>
        </p:nvSpPr>
        <p:spPr>
          <a:xfrm>
            <a:off x="7164388" y="6551613"/>
            <a:ext cx="1439862" cy="360362"/>
          </a:xfrm>
        </p:spPr>
        <p:txBody>
          <a:bodyPr/>
          <a:lstStyle>
            <a:lvl1pPr algn="r">
              <a:spcBef>
                <a:spcPct val="0"/>
              </a:spcBef>
              <a:buFontTx/>
              <a:buNone/>
              <a:defRPr sz="1000">
                <a:solidFill>
                  <a:schemeClr val="tx1"/>
                </a:solidFill>
                <a:latin typeface="+mn-lt"/>
              </a:defRPr>
            </a:lvl1pPr>
          </a:lstStyle>
          <a:p>
            <a:pPr>
              <a:defRPr/>
            </a:pPr>
            <a:fld id="{2E7AB8CC-64A6-45F3-8870-7FFCF7FBFCC5}" type="slidenum">
              <a:rPr lang="en-GB">
                <a:solidFill>
                  <a:srgbClr val="000000"/>
                </a:solidFill>
              </a:rPr>
              <a:pPr>
                <a:defRPr/>
              </a:pPr>
              <a:t>‹#›</a:t>
            </a:fld>
            <a:endParaRPr lang="en-GB" dirty="0">
              <a:solidFill>
                <a:srgbClr val="000000"/>
              </a:solidFill>
            </a:endParaRPr>
          </a:p>
        </p:txBody>
      </p:sp>
      <p:sp>
        <p:nvSpPr>
          <p:cNvPr id="10" name="Rectangle 4"/>
          <p:cNvSpPr>
            <a:spLocks noGrp="1" noChangeArrowheads="1"/>
          </p:cNvSpPr>
          <p:nvPr>
            <p:ph type="dt" sz="half" idx="15"/>
          </p:nvPr>
        </p:nvSpPr>
        <p:spPr/>
        <p:txBody>
          <a:bodyPr/>
          <a:lstStyle>
            <a:lvl1pPr>
              <a:defRPr/>
            </a:lvl1pPr>
          </a:lstStyle>
          <a:p>
            <a:pPr>
              <a:defRPr/>
            </a:pPr>
            <a:fld id="{D442B197-47C8-423D-A5A3-BA1F699AACF3}"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3140365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3549520994"/>
      </p:ext>
    </p:extLst>
  </p:cSld>
  <p:clrMapOvr>
    <a:overrideClrMapping bg1="lt1" tx1="dk1" bg2="lt2" tx2="dk2" accent1="accent1" accent2="accent2" accent3="accent3" accent4="accent4" accent5="accent5" accent6="accent6" hlink="hlink" folHlink="folHlink"/>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994381320"/>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3929017129"/>
      </p:ext>
    </p:extLst>
  </p:cSld>
  <p:clrMapOvr>
    <a:overrideClrMapping bg1="lt1" tx1="dk1" bg2="lt2" tx2="dk2" accent1="accent1" accent2="accent2" accent3="accent3" accent4="accent4" accent5="accent5" accent6="accent6" hlink="hlink" folHlink="folHlink"/>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654690937"/>
      </p:ext>
    </p:extLst>
  </p:cSld>
  <p:clrMapOvr>
    <a:overrideClrMapping bg1="lt1" tx1="dk1" bg2="lt2" tx2="dk2" accent1="accent1" accent2="accent2" accent3="accent3" accent4="accent4" accent5="accent5" accent6="accent6" hlink="hlink" folHlink="folHlink"/>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4289011725"/>
      </p:ext>
    </p:extLst>
  </p:cSld>
  <p:clrMapOvr>
    <a:overrideClrMapping bg1="lt1" tx1="dk1" bg2="lt2" tx2="dk2" accent1="accent1" accent2="accent2" accent3="accent3" accent4="accent4" accent5="accent5" accent6="accent6" hlink="hlink" folHlink="folHlink"/>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48828747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_slide_2">
    <p:spTree>
      <p:nvGrpSpPr>
        <p:cNvPr id="1" name=""/>
        <p:cNvGrpSpPr/>
        <p:nvPr/>
      </p:nvGrpSpPr>
      <p:grpSpPr>
        <a:xfrm>
          <a:off x="0" y="0"/>
          <a:ext cx="0" cy="0"/>
          <a:chOff x="0" y="0"/>
          <a:chExt cx="0" cy="0"/>
        </a:xfrm>
      </p:grpSpPr>
      <p:sp>
        <p:nvSpPr>
          <p:cNvPr id="5" name="Suorakulmio 5"/>
          <p:cNvSpPr>
            <a:spLocks noChangeArrowheads="1"/>
          </p:cNvSpPr>
          <p:nvPr userDrawn="1"/>
        </p:nvSpPr>
        <p:spPr bwMode="auto">
          <a:xfrm>
            <a:off x="-36513" y="0"/>
            <a:ext cx="9251951" cy="6858000"/>
          </a:xfrm>
          <a:prstGeom prst="rect">
            <a:avLst/>
          </a:prstGeom>
          <a:solidFill>
            <a:schemeClr val="bg1"/>
          </a:solidFill>
          <a:ln>
            <a:noFill/>
          </a:ln>
          <a:extLst/>
        </p:spPr>
        <p:txBody>
          <a:bodyPr/>
          <a:lstStyle>
            <a:lvl1pPr eaLnBrk="0" hangingPunct="0">
              <a:defRPr sz="2800">
                <a:solidFill>
                  <a:srgbClr val="0046AD"/>
                </a:solidFill>
                <a:latin typeface="Verdana" pitchFamily="34" charset="0"/>
                <a:ea typeface="ＭＳ Ｐゴシック" pitchFamily="-28" charset="-128"/>
              </a:defRPr>
            </a:lvl1pPr>
            <a:lvl2pPr marL="742950" indent="-285750" eaLnBrk="0" hangingPunct="0">
              <a:defRPr sz="2800">
                <a:solidFill>
                  <a:srgbClr val="0046AD"/>
                </a:solidFill>
                <a:latin typeface="Verdana" pitchFamily="34" charset="0"/>
                <a:ea typeface="ＭＳ Ｐゴシック" pitchFamily="-28" charset="-128"/>
              </a:defRPr>
            </a:lvl2pPr>
            <a:lvl3pPr marL="1143000" indent="-228600" eaLnBrk="0" hangingPunct="0">
              <a:defRPr sz="2800">
                <a:solidFill>
                  <a:srgbClr val="0046AD"/>
                </a:solidFill>
                <a:latin typeface="Verdana" pitchFamily="34" charset="0"/>
                <a:ea typeface="ＭＳ Ｐゴシック" pitchFamily="-28" charset="-128"/>
              </a:defRPr>
            </a:lvl3pPr>
            <a:lvl4pPr marL="1600200" indent="-228600" eaLnBrk="0" hangingPunct="0">
              <a:defRPr sz="2800">
                <a:solidFill>
                  <a:srgbClr val="0046AD"/>
                </a:solidFill>
                <a:latin typeface="Verdana" pitchFamily="34" charset="0"/>
                <a:ea typeface="ＭＳ Ｐゴシック" pitchFamily="-28" charset="-128"/>
              </a:defRPr>
            </a:lvl4pPr>
            <a:lvl5pPr marL="2057400" indent="-228600" eaLnBrk="0" hangingPunct="0">
              <a:defRPr sz="2800">
                <a:solidFill>
                  <a:srgbClr val="0046AD"/>
                </a:solidFill>
                <a:latin typeface="Verdana" pitchFamily="34" charset="0"/>
                <a:ea typeface="ＭＳ Ｐゴシック" pitchFamily="-28"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9pPr>
          </a:lstStyle>
          <a:p>
            <a:pPr eaLnBrk="1" hangingPunct="1">
              <a:defRPr/>
            </a:pPr>
            <a:endParaRPr lang="en-GB" altLang="en-US" smtClean="0"/>
          </a:p>
        </p:txBody>
      </p:sp>
      <p:pic>
        <p:nvPicPr>
          <p:cNvPr id="6"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4625"/>
            <a:ext cx="1584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3960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Sisällön paikkamerkki 6"/>
          <p:cNvSpPr>
            <a:spLocks noGrp="1"/>
          </p:cNvSpPr>
          <p:nvPr>
            <p:ph sz="quarter" idx="13"/>
          </p:nvPr>
        </p:nvSpPr>
        <p:spPr>
          <a:xfrm>
            <a:off x="4644000" y="2340000"/>
            <a:ext cx="3960000" cy="3960000"/>
          </a:xfrm>
          <a:prstGeom prst="rect">
            <a:avLst/>
          </a:prstGeom>
        </p:spPr>
        <p:txBody>
          <a:bodyPr/>
          <a:lstStyle>
            <a:lvl1pPr marL="0" indent="0">
              <a:buNone/>
              <a:defRPr sz="1600"/>
            </a:lvl1pPr>
          </a:lstStyle>
          <a:p>
            <a:pPr lvl="0"/>
            <a:r>
              <a:rPr lang="en-US" noProof="0" smtClean="0"/>
              <a:t>Click to edit Master text styles</a:t>
            </a:r>
          </a:p>
        </p:txBody>
      </p:sp>
      <p:sp>
        <p:nvSpPr>
          <p:cNvPr id="9" name="Rectangle 6"/>
          <p:cNvSpPr>
            <a:spLocks noGrp="1" noChangeArrowheads="1"/>
          </p:cNvSpPr>
          <p:nvPr>
            <p:ph type="sldNum" sz="quarter" idx="14"/>
          </p:nvPr>
        </p:nvSpPr>
        <p:spPr>
          <a:xfrm>
            <a:off x="7164388" y="6551613"/>
            <a:ext cx="1439862" cy="360362"/>
          </a:xfrm>
        </p:spPr>
        <p:txBody>
          <a:bodyPr/>
          <a:lstStyle>
            <a:lvl1pPr algn="r">
              <a:spcBef>
                <a:spcPct val="0"/>
              </a:spcBef>
              <a:buFontTx/>
              <a:buNone/>
              <a:defRPr sz="1000">
                <a:solidFill>
                  <a:schemeClr val="tx1"/>
                </a:solidFill>
                <a:latin typeface="+mn-lt"/>
              </a:defRPr>
            </a:lvl1pPr>
          </a:lstStyle>
          <a:p>
            <a:pPr>
              <a:defRPr/>
            </a:pPr>
            <a:fld id="{2E7AB8CC-64A6-45F3-8870-7FFCF7FBFCC5}" type="slidenum">
              <a:rPr lang="en-GB"/>
              <a:pPr>
                <a:defRPr/>
              </a:pPr>
              <a:t>‹#›</a:t>
            </a:fld>
            <a:endParaRPr lang="en-GB" dirty="0"/>
          </a:p>
        </p:txBody>
      </p:sp>
      <p:sp>
        <p:nvSpPr>
          <p:cNvPr id="10" name="Rectangle 4"/>
          <p:cNvSpPr>
            <a:spLocks noGrp="1" noChangeArrowheads="1"/>
          </p:cNvSpPr>
          <p:nvPr>
            <p:ph type="dt" sz="half" idx="15"/>
          </p:nvPr>
        </p:nvSpPr>
        <p:spPr/>
        <p:txBody>
          <a:bodyPr/>
          <a:lstStyle>
            <a:lvl1pPr>
              <a:defRPr/>
            </a:lvl1pPr>
          </a:lstStyle>
          <a:p>
            <a:pPr>
              <a:defRPr/>
            </a:pPr>
            <a:fld id="{D442B197-47C8-423D-A5A3-BA1F699AACF3}" type="datetime3">
              <a:rPr lang="en-US"/>
              <a:pPr>
                <a:defRPr/>
              </a:pPr>
              <a:t>9 October 2014</a:t>
            </a:fld>
            <a:endParaRPr lang="fi-FI" dirty="0"/>
          </a:p>
        </p:txBody>
      </p:sp>
    </p:spTree>
    <p:extLst>
      <p:ext uri="{BB962C8B-B14F-4D97-AF65-F5344CB8AC3E}">
        <p14:creationId xmlns:p14="http://schemas.microsoft.com/office/powerpoint/2010/main" val="47478206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1117567374"/>
      </p:ext>
    </p:extLst>
  </p:cSld>
  <p:clrMapOvr>
    <a:overrideClrMapping bg1="lt1" tx1="dk1" bg2="lt2" tx2="dk2" accent1="accent1" accent2="accent2" accent3="accent3" accent4="accent4" accent5="accent5" accent6="accent6" hlink="hlink" folHlink="folHlink"/>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80560093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1702421"/>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pic>
        <p:nvPicPr>
          <p:cNvPr id="205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smtClean="0">
                <a:solidFill>
                  <a:srgbClr val="000000"/>
                </a:solidFill>
              </a:rPr>
              <a:pPr/>
              <a:t>09 October 2014</a:t>
            </a:fld>
            <a:endParaRPr lang="en-GB">
              <a:solidFill>
                <a:srgbClr val="000000"/>
              </a:solidFill>
            </a:endParaRPr>
          </a:p>
        </p:txBody>
      </p:sp>
    </p:spTree>
    <p:extLst>
      <p:ext uri="{BB962C8B-B14F-4D97-AF65-F5344CB8AC3E}">
        <p14:creationId xmlns:p14="http://schemas.microsoft.com/office/powerpoint/2010/main" val="1769571353"/>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2783122787"/>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04437686"/>
      </p:ext>
    </p:extLst>
  </p:cSld>
  <p:clrMapOvr>
    <a:overrideClrMapping bg1="lt1" tx1="dk1" bg2="lt2" tx2="dk2" accent1="accent1" accent2="accent2" accent3="accent3" accent4="accent4" accent5="accent5" accent6="accent6" hlink="hlink" folHlink="folHlink"/>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3567803587"/>
      </p:ext>
    </p:extLst>
  </p:cSld>
  <p:clrMapOvr>
    <a:overrideClrMapping bg1="lt1" tx1="dk1" bg2="lt2" tx2="dk2" accent1="accent1" accent2="accent2" accent3="accent3" accent4="accent4" accent5="accent5" accent6="accent6" hlink="hlink" folHlink="folHlink"/>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853368046"/>
      </p:ext>
    </p:extLst>
  </p:cSld>
  <p:clrMapOvr>
    <a:overrideClrMapping bg1="lt1" tx1="dk1" bg2="lt2" tx2="dk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2663501381"/>
      </p:ext>
    </p:extLst>
  </p:cSld>
  <p:clrMapOvr>
    <a:overrideClrMapping bg1="lt1" tx1="dk1" bg2="lt2" tx2="dk2" accent1="accent1" accent2="accent2" accent3="accent3" accent4="accent4" accent5="accent5" accent6="accent6" hlink="hlink" folHlink="folHlink"/>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67338370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224223861"/>
      </p:ext>
    </p:extLst>
  </p:cSld>
  <p:clrMapOvr>
    <a:overrideClrMapping bg1="lt1" tx1="dk1" bg2="lt2" tx2="dk2" accent1="accent1" accent2="accent2" accent3="accent3" accent4="accent4" accent5="accent5" accent6="accent6" hlink="hlink" folHlink="folHlink"/>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377381166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641863643"/>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407527401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817936975"/>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314398349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12474496"/>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334390282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pPr>
                <a:defRPr/>
              </a:pPr>
              <a:t>10/9/2014</a:t>
            </a:fld>
            <a:endParaRPr lang="en-GB" altLang="en-US"/>
          </a:p>
        </p:txBody>
      </p:sp>
      <p:sp>
        <p:nvSpPr>
          <p:cNvPr id="6" name="Footer Placeholder 3"/>
          <p:cNvSpPr>
            <a:spLocks noGrp="1"/>
          </p:cNvSpPr>
          <p:nvPr>
            <p:ph type="ftr" sz="quarter" idx="15"/>
          </p:nvPr>
        </p:nvSpPr>
        <p:spPr/>
        <p:txBody>
          <a:bodyPr/>
          <a:lstStyle>
            <a:lvl1pPr>
              <a:defRPr/>
            </a:lvl1pPr>
          </a:lstStyle>
          <a:p>
            <a:pPr>
              <a:defRPr/>
            </a:pPr>
            <a:endParaRPr lang="en-GB" altLang="en-US"/>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pPr>
                <a:defRPr/>
              </a:pPr>
              <a:t>‹#›</a:t>
            </a:fld>
            <a:endParaRPr lang="fi-FI" altLang="en-US"/>
          </a:p>
        </p:txBody>
      </p:sp>
    </p:spTree>
    <p:extLst>
      <p:ext uri="{BB962C8B-B14F-4D97-AF65-F5344CB8AC3E}">
        <p14:creationId xmlns:p14="http://schemas.microsoft.com/office/powerpoint/2010/main" val="1385069871"/>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4" name="Suorakulmio 5"/>
          <p:cNvSpPr>
            <a:spLocks noChangeArrowheads="1"/>
          </p:cNvSpPr>
          <p:nvPr userDrawn="1"/>
        </p:nvSpPr>
        <p:spPr bwMode="auto">
          <a:xfrm>
            <a:off x="-92075" y="-26988"/>
            <a:ext cx="9253538" cy="688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algn="l" eaLnBrk="1" hangingPunct="1">
              <a:spcBef>
                <a:spcPct val="20000"/>
              </a:spcBef>
              <a:buFontTx/>
              <a:buChar char="•"/>
              <a:defRPr/>
            </a:pPr>
            <a:endParaRPr lang="en-GB" altLang="en-US" sz="2800" smtClean="0">
              <a:solidFill>
                <a:srgbClr val="0046AD"/>
              </a:solidFill>
              <a:cs typeface="Arial" charset="0"/>
            </a:endParaRPr>
          </a:p>
        </p:txBody>
      </p:sp>
      <p:pic>
        <p:nvPicPr>
          <p:cNvPr id="5"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6" name="Rectangle 6"/>
          <p:cNvSpPr>
            <a:spLocks noGrp="1" noChangeArrowheads="1"/>
          </p:cNvSpPr>
          <p:nvPr>
            <p:ph type="sldNum" sz="quarter" idx="13"/>
          </p:nvPr>
        </p:nvSpPr>
        <p:spPr>
          <a:xfrm>
            <a:off x="7164388" y="6551613"/>
            <a:ext cx="1439862"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r">
              <a:spcBef>
                <a:spcPct val="0"/>
              </a:spcBef>
              <a:buFontTx/>
              <a:buNone/>
              <a:defRPr sz="1000">
                <a:solidFill>
                  <a:schemeClr val="tx1"/>
                </a:solidFill>
                <a:latin typeface="+mn-lt"/>
              </a:defRPr>
            </a:lvl1pPr>
          </a:lstStyle>
          <a:p>
            <a:pPr>
              <a:defRPr/>
            </a:pPr>
            <a:fld id="{6E0A1ADF-82A8-449B-88D0-1078FDB5E607}" type="slidenum">
              <a:rPr lang="en-GB">
                <a:solidFill>
                  <a:srgbClr val="000000"/>
                </a:solidFill>
              </a:rPr>
              <a:pPr>
                <a:defRPr/>
              </a:pPr>
              <a:t>‹#›</a:t>
            </a:fld>
            <a:endParaRPr lang="en-GB" dirty="0">
              <a:solidFill>
                <a:srgbClr val="000000"/>
              </a:solidFill>
            </a:endParaRPr>
          </a:p>
        </p:txBody>
      </p:sp>
      <p:sp>
        <p:nvSpPr>
          <p:cNvPr id="7" name="Rectangle 4"/>
          <p:cNvSpPr>
            <a:spLocks noGrp="1" noChangeArrowheads="1"/>
          </p:cNvSpPr>
          <p:nvPr>
            <p:ph type="dt" sz="half" idx="14"/>
          </p:nvPr>
        </p:nvSpPr>
        <p:spPr>
          <a:xfrm>
            <a:off x="539750" y="6551613"/>
            <a:ext cx="1439863"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0"/>
              </a:spcBef>
              <a:buFontTx/>
              <a:buNone/>
              <a:defRPr sz="1000">
                <a:solidFill>
                  <a:schemeClr val="tx1"/>
                </a:solidFill>
                <a:latin typeface="+mn-lt"/>
              </a:defRPr>
            </a:lvl1pPr>
          </a:lstStyle>
          <a:p>
            <a:pPr>
              <a:defRPr/>
            </a:pPr>
            <a:fld id="{4AA25D79-D952-47D2-8A44-B1FC43B5DADF}" type="datetime4">
              <a:rPr lang="en-GB">
                <a:solidFill>
                  <a:srgbClr val="000000"/>
                </a:solidFill>
              </a:rPr>
              <a:pPr>
                <a:defRPr/>
              </a:pPr>
              <a:t>09 October 2014</a:t>
            </a:fld>
            <a:endParaRPr lang="en-GB">
              <a:solidFill>
                <a:srgbClr val="000000"/>
              </a:solidFill>
            </a:endParaRPr>
          </a:p>
        </p:txBody>
      </p:sp>
    </p:spTree>
    <p:extLst>
      <p:ext uri="{BB962C8B-B14F-4D97-AF65-F5344CB8AC3E}">
        <p14:creationId xmlns:p14="http://schemas.microsoft.com/office/powerpoint/2010/main" val="37224073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_of_presentation">
    <p:spTree>
      <p:nvGrpSpPr>
        <p:cNvPr id="1" name=""/>
        <p:cNvGrpSpPr/>
        <p:nvPr/>
      </p:nvGrpSpPr>
      <p:grpSpPr>
        <a:xfrm>
          <a:off x="0" y="0"/>
          <a:ext cx="0" cy="0"/>
          <a:chOff x="0" y="0"/>
          <a:chExt cx="0" cy="0"/>
        </a:xfrm>
      </p:grpSpPr>
      <p:pic>
        <p:nvPicPr>
          <p:cNvPr id="6" name="Picture 4" descr="Etusivu_kuva"/>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512" y="-114300"/>
            <a:ext cx="9367838" cy="702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tsikko 1"/>
          <p:cNvSpPr>
            <a:spLocks noGrp="1"/>
          </p:cNvSpPr>
          <p:nvPr>
            <p:ph type="title" hasCustomPrompt="1"/>
          </p:nvPr>
        </p:nvSpPr>
        <p:spPr>
          <a:xfrm>
            <a:off x="540000" y="1800000"/>
            <a:ext cx="4680000" cy="540000"/>
          </a:xfrm>
          <a:prstGeom prst="rect">
            <a:avLst/>
          </a:prstGeom>
        </p:spPr>
        <p:txBody>
          <a:bodyPr/>
          <a:lstStyle>
            <a:lvl1pPr algn="l">
              <a:defRPr sz="2800">
                <a:solidFill>
                  <a:schemeClr val="bg1"/>
                </a:solidFill>
                <a:latin typeface="Verdana" pitchFamily="34" charset="0"/>
              </a:defRPr>
            </a:lvl1pPr>
          </a:lstStyle>
          <a:p>
            <a:r>
              <a:rPr lang="en-GB" noProof="0" dirty="0" smtClean="0"/>
              <a:t>Title of presentation</a:t>
            </a:r>
            <a:endParaRPr lang="en-GB" noProof="0" dirty="0"/>
          </a:p>
        </p:txBody>
      </p:sp>
      <p:sp>
        <p:nvSpPr>
          <p:cNvPr id="21" name="Tekstin paikkamerkki 20"/>
          <p:cNvSpPr>
            <a:spLocks noGrp="1"/>
          </p:cNvSpPr>
          <p:nvPr>
            <p:ph type="body" sz="quarter" idx="10" hasCustomPrompt="1"/>
          </p:nvPr>
        </p:nvSpPr>
        <p:spPr>
          <a:xfrm>
            <a:off x="539552" y="2348880"/>
            <a:ext cx="4680000" cy="432048"/>
          </a:xfrm>
          <a:prstGeom prst="rect">
            <a:avLst/>
          </a:prstGeom>
          <a:noFill/>
        </p:spPr>
        <p:txBody>
          <a:bodyPr/>
          <a:lstStyle>
            <a:lvl1pPr marL="0" marR="0" indent="0" algn="l" defTabSz="914400" rtl="0" eaLnBrk="1" fontAlgn="base" latinLnBrk="0" hangingPunct="1">
              <a:lnSpc>
                <a:spcPct val="100000"/>
              </a:lnSpc>
              <a:spcBef>
                <a:spcPct val="20000"/>
              </a:spcBef>
              <a:spcAft>
                <a:spcPct val="0"/>
              </a:spcAft>
              <a:buClrTx/>
              <a:buSzTx/>
              <a:buFontTx/>
              <a:buNone/>
              <a:tabLst/>
              <a:defRPr sz="2000" baseline="0">
                <a:solidFill>
                  <a:srgbClr val="FFCC00"/>
                </a:solidFill>
                <a:latin typeface="+mj-lt"/>
                <a:cs typeface="Aharoni" pitchFamily="2" charset="-79"/>
              </a:defRPr>
            </a:lvl1pPr>
          </a:lstStyle>
          <a:p>
            <a:pPr marL="0" marR="0" indent="0" algn="l" defTabSz="914400" rtl="0" eaLnBrk="1" fontAlgn="base" latinLnBrk="0" hangingPunct="1">
              <a:lnSpc>
                <a:spcPct val="100000"/>
              </a:lnSpc>
              <a:spcBef>
                <a:spcPct val="20000"/>
              </a:spcBef>
              <a:spcAft>
                <a:spcPct val="0"/>
              </a:spcAft>
              <a:buClrTx/>
              <a:buSzTx/>
              <a:buFontTx/>
              <a:buNone/>
              <a:tabLst/>
              <a:defRPr/>
            </a:pPr>
            <a:r>
              <a:rPr lang="en-GB" sz="2000" noProof="0" dirty="0" smtClean="0">
                <a:solidFill>
                  <a:srgbClr val="FFCC00"/>
                </a:solidFill>
                <a:latin typeface="Arial" pitchFamily="34" charset="0"/>
                <a:cs typeface="Arial" pitchFamily="34" charset="0"/>
              </a:rPr>
              <a:t>Event if necessary</a:t>
            </a:r>
          </a:p>
          <a:p>
            <a:pPr marL="0" marR="0" indent="0" algn="l" defTabSz="914400" rtl="0" eaLnBrk="1" fontAlgn="base" latinLnBrk="0" hangingPunct="1">
              <a:lnSpc>
                <a:spcPct val="100000"/>
              </a:lnSpc>
              <a:spcBef>
                <a:spcPct val="20000"/>
              </a:spcBef>
              <a:spcAft>
                <a:spcPct val="0"/>
              </a:spcAft>
              <a:buClrTx/>
              <a:buSzTx/>
              <a:buFontTx/>
              <a:buNone/>
              <a:tabLst/>
              <a:defRPr/>
            </a:pPr>
            <a:endParaRPr lang="en-GB" sz="2000" noProof="0" dirty="0" smtClean="0">
              <a:solidFill>
                <a:srgbClr val="FFCC00"/>
              </a:solidFill>
              <a:latin typeface="Arial" pitchFamily="34" charset="0"/>
              <a:cs typeface="Arial" pitchFamily="34" charset="0"/>
            </a:endParaRPr>
          </a:p>
        </p:txBody>
      </p:sp>
      <p:sp>
        <p:nvSpPr>
          <p:cNvPr id="25" name="Tekstin paikkamerkki 24"/>
          <p:cNvSpPr>
            <a:spLocks noGrp="1"/>
          </p:cNvSpPr>
          <p:nvPr>
            <p:ph type="body" sz="quarter" idx="12" hasCustomPrompt="1"/>
          </p:nvPr>
        </p:nvSpPr>
        <p:spPr>
          <a:xfrm>
            <a:off x="540000" y="4149080"/>
            <a:ext cx="3527944" cy="1620000"/>
          </a:xfrm>
          <a:prstGeom prst="rect">
            <a:avLst/>
          </a:prstGeom>
          <a:noFill/>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1600" baseline="0">
                <a:solidFill>
                  <a:schemeClr val="bg1"/>
                </a:solidFill>
                <a:latin typeface="+mn-lt"/>
                <a:cs typeface="Arial" pitchFamily="34" charset="0"/>
              </a:defRPr>
            </a:lvl1pPr>
          </a:lstStyle>
          <a:p>
            <a:pPr lvl="0"/>
            <a:r>
              <a:rPr lang="en-GB" noProof="0" dirty="0" smtClean="0"/>
              <a:t>First name Last name</a:t>
            </a:r>
          </a:p>
          <a:p>
            <a:pPr lvl="0"/>
            <a:r>
              <a:rPr lang="en-GB" noProof="0" dirty="0" smtClean="0"/>
              <a:t>Title</a:t>
            </a:r>
          </a:p>
          <a:p>
            <a:pPr lvl="0"/>
            <a:r>
              <a:rPr lang="en-GB" noProof="0" dirty="0" smtClean="0"/>
              <a:t>European Chemicals Agency</a:t>
            </a:r>
          </a:p>
        </p:txBody>
      </p:sp>
      <p:sp>
        <p:nvSpPr>
          <p:cNvPr id="27" name="Tekstin paikkamerkki 26"/>
          <p:cNvSpPr>
            <a:spLocks noGrp="1"/>
          </p:cNvSpPr>
          <p:nvPr>
            <p:ph type="body" sz="quarter" idx="13" hasCustomPrompt="1"/>
          </p:nvPr>
        </p:nvSpPr>
        <p:spPr>
          <a:xfrm>
            <a:off x="540000" y="2780928"/>
            <a:ext cx="4680000" cy="540000"/>
          </a:xfrm>
          <a:prstGeom prst="rect">
            <a:avLst/>
          </a:prstGeom>
        </p:spPr>
        <p:txBody>
          <a:bodyPr/>
          <a:lstStyle>
            <a:lvl1pPr marL="0" indent="0">
              <a:buNone/>
              <a:defRPr sz="1600" baseline="0">
                <a:solidFill>
                  <a:schemeClr val="bg1"/>
                </a:solidFill>
                <a:latin typeface="+mn-lt"/>
                <a:cs typeface="Arial" pitchFamily="34" charset="0"/>
              </a:defRPr>
            </a:lvl1pPr>
          </a:lstStyle>
          <a:p>
            <a:pPr lvl="0"/>
            <a:r>
              <a:rPr lang="en-GB" noProof="0" dirty="0" err="1" smtClean="0"/>
              <a:t>dd</a:t>
            </a:r>
            <a:r>
              <a:rPr lang="en-GB" noProof="0" dirty="0" smtClean="0"/>
              <a:t> Month 2013 </a:t>
            </a:r>
            <a:endParaRPr lang="en-GB" noProof="0" dirty="0"/>
          </a:p>
        </p:txBody>
      </p:sp>
    </p:spTree>
    <p:extLst>
      <p:ext uri="{BB962C8B-B14F-4D97-AF65-F5344CB8AC3E}">
        <p14:creationId xmlns:p14="http://schemas.microsoft.com/office/powerpoint/2010/main" val="207611025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ection_starter_2">
    <p:spTree>
      <p:nvGrpSpPr>
        <p:cNvPr id="1" name=""/>
        <p:cNvGrpSpPr/>
        <p:nvPr/>
      </p:nvGrpSpPr>
      <p:grpSpPr>
        <a:xfrm>
          <a:off x="0" y="0"/>
          <a:ext cx="0" cy="0"/>
          <a:chOff x="0" y="0"/>
          <a:chExt cx="0" cy="0"/>
        </a:xfrm>
      </p:grpSpPr>
      <p:pic>
        <p:nvPicPr>
          <p:cNvPr id="10" name="Picture 6" descr="Kuva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9" name="Tekstin paikkamerkki 8"/>
          <p:cNvSpPr>
            <a:spLocks noGrp="1"/>
          </p:cNvSpPr>
          <p:nvPr>
            <p:ph type="body" sz="quarter" idx="10" hasCustomPrompt="1"/>
          </p:nvPr>
        </p:nvSpPr>
        <p:spPr>
          <a:xfrm>
            <a:off x="540000" y="1260000"/>
            <a:ext cx="8064000" cy="540000"/>
          </a:xfrm>
          <a:prstGeom prst="rect">
            <a:avLst/>
          </a:prstGeom>
        </p:spPr>
        <p:txBody>
          <a:bodyPr/>
          <a:lstStyle>
            <a:lvl1pPr marL="0" indent="0">
              <a:buNone/>
              <a:defRPr sz="2800" b="1" baseline="0">
                <a:solidFill>
                  <a:srgbClr val="D7EFFA"/>
                </a:solidFill>
                <a:latin typeface="Verdana" pitchFamily="34" charset="0"/>
              </a:defRPr>
            </a:lvl1pPr>
          </a:lstStyle>
          <a:p>
            <a:pPr lvl="0"/>
            <a:r>
              <a:rPr lang="en-GB" noProof="0" smtClean="0"/>
              <a:t>New section starter slide</a:t>
            </a:r>
            <a:endParaRPr lang="en-GB" noProof="0"/>
          </a:p>
        </p:txBody>
      </p:sp>
      <p:sp>
        <p:nvSpPr>
          <p:cNvPr id="11" name="Tekstin paikkamerkki 10"/>
          <p:cNvSpPr>
            <a:spLocks noGrp="1"/>
          </p:cNvSpPr>
          <p:nvPr>
            <p:ph type="body" sz="quarter" idx="11" hasCustomPrompt="1"/>
          </p:nvPr>
        </p:nvSpPr>
        <p:spPr>
          <a:xfrm>
            <a:off x="540000" y="1980000"/>
            <a:ext cx="3780000" cy="540000"/>
          </a:xfrm>
          <a:prstGeom prst="rect">
            <a:avLst/>
          </a:prstGeom>
        </p:spPr>
        <p:txBody>
          <a:bodyPr/>
          <a:lstStyle>
            <a:lvl1pPr marL="0" indent="0">
              <a:buNone/>
              <a:defRPr sz="2000" baseline="0">
                <a:solidFill>
                  <a:schemeClr val="bg1"/>
                </a:solidFill>
                <a:latin typeface="Verdana" pitchFamily="34" charset="0"/>
              </a:defRPr>
            </a:lvl1pPr>
          </a:lstStyle>
          <a:p>
            <a:pPr lvl="0"/>
            <a:r>
              <a:rPr lang="en-GB" noProof="0" smtClean="0"/>
              <a:t>Subtitle if necessary</a:t>
            </a:r>
            <a:endParaRPr lang="en-GB" noProof="0"/>
          </a:p>
        </p:txBody>
      </p:sp>
      <p:sp>
        <p:nvSpPr>
          <p:cNvPr id="15" name="Tekstin paikkamerkki 14"/>
          <p:cNvSpPr>
            <a:spLocks noGrp="1"/>
          </p:cNvSpPr>
          <p:nvPr>
            <p:ph type="body" sz="quarter" idx="12" hasCustomPrompt="1"/>
          </p:nvPr>
        </p:nvSpPr>
        <p:spPr>
          <a:xfrm>
            <a:off x="540000" y="3060000"/>
            <a:ext cx="3060000" cy="3312000"/>
          </a:xfrm>
          <a:prstGeom prst="rect">
            <a:avLst/>
          </a:prstGeom>
        </p:spPr>
        <p:txBody>
          <a:bodyPr/>
          <a:lstStyle>
            <a:lvl1pPr marL="0" indent="0">
              <a:buNone/>
              <a:defRPr sz="1600" baseline="0">
                <a:solidFill>
                  <a:schemeClr val="bg1"/>
                </a:solidFill>
                <a:latin typeface="+mn-lt"/>
                <a:cs typeface="Arial" pitchFamily="34" charset="0"/>
              </a:defRPr>
            </a:lvl1pPr>
          </a:lstStyle>
          <a:p>
            <a:pPr lvl="0"/>
            <a:r>
              <a:rPr lang="en-GB" noProof="0" smtClean="0"/>
              <a:t>Additional information</a:t>
            </a:r>
            <a:endParaRPr lang="en-GB" noProof="0"/>
          </a:p>
        </p:txBody>
      </p:sp>
    </p:spTree>
    <p:extLst>
      <p:ext uri="{BB962C8B-B14F-4D97-AF65-F5344CB8AC3E}">
        <p14:creationId xmlns:p14="http://schemas.microsoft.com/office/powerpoint/2010/main" val="8459534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76012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45917219"/>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65643213"/>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677073237"/>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05482577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2354268980"/>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49622064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1993310525"/>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227951501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4" name="Suorakulmio 5"/>
          <p:cNvSpPr>
            <a:spLocks noChangeArrowheads="1"/>
          </p:cNvSpPr>
          <p:nvPr userDrawn="1"/>
        </p:nvSpPr>
        <p:spPr bwMode="auto">
          <a:xfrm>
            <a:off x="-92075" y="-26988"/>
            <a:ext cx="9253538" cy="688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algn="l" eaLnBrk="1" hangingPunct="1">
              <a:spcBef>
                <a:spcPct val="20000"/>
              </a:spcBef>
              <a:buFontTx/>
              <a:buChar char="•"/>
              <a:defRPr/>
            </a:pPr>
            <a:endParaRPr lang="en-GB" altLang="en-US" sz="2800" smtClean="0">
              <a:solidFill>
                <a:srgbClr val="0046AD"/>
              </a:solidFill>
              <a:cs typeface="Arial" charset="0"/>
            </a:endParaRPr>
          </a:p>
        </p:txBody>
      </p:sp>
      <p:pic>
        <p:nvPicPr>
          <p:cNvPr id="5"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6" name="Rectangle 6"/>
          <p:cNvSpPr>
            <a:spLocks noGrp="1" noChangeArrowheads="1"/>
          </p:cNvSpPr>
          <p:nvPr>
            <p:ph type="sldNum" sz="quarter" idx="13"/>
          </p:nvPr>
        </p:nvSpPr>
        <p:spPr>
          <a:xfrm>
            <a:off x="7164388" y="6551613"/>
            <a:ext cx="1439862"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r">
              <a:spcBef>
                <a:spcPct val="0"/>
              </a:spcBef>
              <a:buFontTx/>
              <a:buNone/>
              <a:defRPr sz="1000">
                <a:solidFill>
                  <a:schemeClr val="tx1"/>
                </a:solidFill>
                <a:latin typeface="+mn-lt"/>
              </a:defRPr>
            </a:lvl1pPr>
          </a:lstStyle>
          <a:p>
            <a:pPr>
              <a:defRPr/>
            </a:pPr>
            <a:fld id="{6E0A1ADF-82A8-449B-88D0-1078FDB5E607}" type="slidenum">
              <a:rPr lang="en-GB">
                <a:solidFill>
                  <a:srgbClr val="000000"/>
                </a:solidFill>
              </a:rPr>
              <a:pPr>
                <a:defRPr/>
              </a:pPr>
              <a:t>‹#›</a:t>
            </a:fld>
            <a:endParaRPr lang="en-GB" dirty="0">
              <a:solidFill>
                <a:srgbClr val="000000"/>
              </a:solidFill>
            </a:endParaRPr>
          </a:p>
        </p:txBody>
      </p:sp>
      <p:sp>
        <p:nvSpPr>
          <p:cNvPr id="7" name="Rectangle 4"/>
          <p:cNvSpPr>
            <a:spLocks noGrp="1" noChangeArrowheads="1"/>
          </p:cNvSpPr>
          <p:nvPr>
            <p:ph type="dt" sz="half" idx="14"/>
          </p:nvPr>
        </p:nvSpPr>
        <p:spPr>
          <a:xfrm>
            <a:off x="539750" y="6551613"/>
            <a:ext cx="1439863"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0"/>
              </a:spcBef>
              <a:buFontTx/>
              <a:buNone/>
              <a:defRPr sz="1000">
                <a:solidFill>
                  <a:schemeClr val="tx1"/>
                </a:solidFill>
                <a:latin typeface="+mn-lt"/>
              </a:defRPr>
            </a:lvl1pPr>
          </a:lstStyle>
          <a:p>
            <a:pPr>
              <a:defRPr/>
            </a:pPr>
            <a:fld id="{4AA25D79-D952-47D2-8A44-B1FC43B5DADF}" type="datetime4">
              <a:rPr lang="en-GB">
                <a:solidFill>
                  <a:srgbClr val="000000"/>
                </a:solidFill>
              </a:rPr>
              <a:pPr>
                <a:defRPr/>
              </a:pPr>
              <a:t>09 October 2014</a:t>
            </a:fld>
            <a:endParaRPr lang="en-GB">
              <a:solidFill>
                <a:srgbClr val="000000"/>
              </a:solidFill>
            </a:endParaRPr>
          </a:p>
        </p:txBody>
      </p:sp>
    </p:spTree>
    <p:extLst>
      <p:ext uri="{BB962C8B-B14F-4D97-AF65-F5344CB8AC3E}">
        <p14:creationId xmlns:p14="http://schemas.microsoft.com/office/powerpoint/2010/main" val="28240752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3523878134"/>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fld id="{9E079093-19B0-45CF-8E61-1C14CEC9AA88}" type="datetime1">
              <a:rPr lang="en-US">
                <a:solidFill>
                  <a:srgbClr val="585858"/>
                </a:solidFill>
              </a:rPr>
              <a:pPr/>
              <a:t>10/9/2014</a:t>
            </a:fld>
            <a:endParaRPr lang="en-GB">
              <a:solidFill>
                <a:srgbClr val="585858"/>
              </a:solidFill>
            </a:endParaRPr>
          </a:p>
        </p:txBody>
      </p:sp>
      <p:sp>
        <p:nvSpPr>
          <p:cNvPr id="6" name="Footer Placeholder 3"/>
          <p:cNvSpPr>
            <a:spLocks noGrp="1"/>
          </p:cNvSpPr>
          <p:nvPr>
            <p:ph type="ftr" sz="quarter" idx="15"/>
          </p:nvPr>
        </p:nvSpPr>
        <p:spPr/>
        <p:txBody>
          <a:bodyPr/>
          <a:lstStyle>
            <a:lvl1pPr>
              <a:defRPr/>
            </a:lvl1pPr>
          </a:lstStyle>
          <a:p>
            <a:endParaRPr lang="en-GB">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fld id="{573F12F1-A4AE-4A51-8AC1-0C6305E44DE6}" type="slidenum">
              <a:rPr lang="fi-FI">
                <a:solidFill>
                  <a:srgbClr val="585858"/>
                </a:solidFill>
              </a:rPr>
              <a:pPr/>
              <a:t>‹#›</a:t>
            </a:fld>
            <a:endParaRPr lang="fi-FI">
              <a:solidFill>
                <a:srgbClr val="585858"/>
              </a:solidFill>
            </a:endParaRPr>
          </a:p>
        </p:txBody>
      </p:sp>
    </p:spTree>
    <p:extLst>
      <p:ext uri="{BB962C8B-B14F-4D97-AF65-F5344CB8AC3E}">
        <p14:creationId xmlns:p14="http://schemas.microsoft.com/office/powerpoint/2010/main" val="836989440"/>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1618208035"/>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fld id="{4BF215D9-D05E-4C9E-9C8F-BBDBC1A07E9A}" type="datetime1">
              <a:rPr lang="en-US">
                <a:solidFill>
                  <a:srgbClr val="585858"/>
                </a:solidFill>
              </a:rPr>
              <a:pPr/>
              <a:t>10/9/2014</a:t>
            </a:fld>
            <a:endParaRPr lang="en-GB">
              <a:solidFill>
                <a:srgbClr val="585858"/>
              </a:solidFill>
            </a:endParaRPr>
          </a:p>
        </p:txBody>
      </p:sp>
      <p:sp>
        <p:nvSpPr>
          <p:cNvPr id="5" name="Footer Placeholder 4"/>
          <p:cNvSpPr>
            <a:spLocks noGrp="1"/>
          </p:cNvSpPr>
          <p:nvPr>
            <p:ph type="ftr" sz="quarter" idx="11"/>
          </p:nvPr>
        </p:nvSpPr>
        <p:spPr/>
        <p:txBody>
          <a:bodyPr/>
          <a:lstStyle>
            <a:lvl1pPr>
              <a:defRPr/>
            </a:lvl1pPr>
          </a:lstStyle>
          <a:p>
            <a:endParaRPr lang="en-GB">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fld id="{DEFF3724-3014-42C3-B8E4-416EA7BFEC8A}" type="slidenum">
              <a:rPr lang="fi-FI">
                <a:solidFill>
                  <a:srgbClr val="585858"/>
                </a:solidFill>
              </a:rPr>
              <a:pPr/>
              <a:t>‹#›</a:t>
            </a:fld>
            <a:endParaRPr lang="fi-FI">
              <a:solidFill>
                <a:srgbClr val="585858"/>
              </a:solidFill>
            </a:endParaRPr>
          </a:p>
        </p:txBody>
      </p:sp>
    </p:spTree>
    <p:extLst>
      <p:ext uri="{BB962C8B-B14F-4D97-AF65-F5344CB8AC3E}">
        <p14:creationId xmlns:p14="http://schemas.microsoft.com/office/powerpoint/2010/main" val="201558482"/>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1970834185"/>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fld id="{4A8CE532-4026-4002-971C-61EC26A2FA70}" type="datetime1">
              <a:rPr lang="en-US">
                <a:solidFill>
                  <a:srgbClr val="585858"/>
                </a:solidFill>
              </a:rPr>
              <a:pPr/>
              <a:t>10/9/2014</a:t>
            </a:fld>
            <a:endParaRPr lang="en-GB">
              <a:solidFill>
                <a:srgbClr val="585858"/>
              </a:solidFill>
            </a:endParaRPr>
          </a:p>
        </p:txBody>
      </p:sp>
      <p:sp>
        <p:nvSpPr>
          <p:cNvPr id="6" name="Footer Placeholder 3"/>
          <p:cNvSpPr>
            <a:spLocks noGrp="1"/>
          </p:cNvSpPr>
          <p:nvPr>
            <p:ph type="ftr" sz="quarter" idx="15"/>
          </p:nvPr>
        </p:nvSpPr>
        <p:spPr/>
        <p:txBody>
          <a:bodyPr/>
          <a:lstStyle>
            <a:lvl1pPr>
              <a:defRPr/>
            </a:lvl1pPr>
          </a:lstStyle>
          <a:p>
            <a:endParaRPr lang="en-GB">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fld id="{5CC1C320-C237-486D-A355-1F2815FABF53}" type="slidenum">
              <a:rPr lang="fi-FI">
                <a:solidFill>
                  <a:srgbClr val="585858"/>
                </a:solidFill>
              </a:rPr>
              <a:pPr/>
              <a:t>‹#›</a:t>
            </a:fld>
            <a:endParaRPr lang="fi-FI">
              <a:solidFill>
                <a:srgbClr val="585858"/>
              </a:solidFill>
            </a:endParaRPr>
          </a:p>
        </p:txBody>
      </p:sp>
    </p:spTree>
    <p:extLst>
      <p:ext uri="{BB962C8B-B14F-4D97-AF65-F5344CB8AC3E}">
        <p14:creationId xmlns:p14="http://schemas.microsoft.com/office/powerpoint/2010/main" val="2606701815"/>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2452369025"/>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2724761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pPr>
                <a:defRPr/>
              </a:pPr>
              <a:t>10/9/2014</a:t>
            </a:fld>
            <a:endParaRPr lang="en-GB" altLang="en-US"/>
          </a:p>
        </p:txBody>
      </p:sp>
      <p:sp>
        <p:nvSpPr>
          <p:cNvPr id="5" name="Footer Placeholder 4"/>
          <p:cNvSpPr>
            <a:spLocks noGrp="1"/>
          </p:cNvSpPr>
          <p:nvPr>
            <p:ph type="ftr" sz="quarter" idx="11"/>
          </p:nvPr>
        </p:nvSpPr>
        <p:spPr/>
        <p:txBody>
          <a:bodyPr/>
          <a:lstStyle>
            <a:lvl1pPr>
              <a:defRPr/>
            </a:lvl1pPr>
          </a:lstStyle>
          <a:p>
            <a:pPr>
              <a:defRPr/>
            </a:pPr>
            <a:endParaRPr lang="en-GB" altLang="en-US"/>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pPr>
                <a:defRPr/>
              </a:pPr>
              <a:t>‹#›</a:t>
            </a:fld>
            <a:endParaRPr lang="fi-FI" altLang="en-US"/>
          </a:p>
        </p:txBody>
      </p:sp>
    </p:spTree>
    <p:extLst>
      <p:ext uri="{BB962C8B-B14F-4D97-AF65-F5344CB8AC3E}">
        <p14:creationId xmlns:p14="http://schemas.microsoft.com/office/powerpoint/2010/main" val="2189556461"/>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87E49FE0-0848-4839-A264-ECC97B94DC0D}" type="datetime1">
              <a:rPr lang="en-US">
                <a:solidFill>
                  <a:srgbClr val="585858"/>
                </a:solidFill>
              </a:rPr>
              <a:pPr>
                <a:defRPr/>
              </a:pPr>
              <a:t>10/9/2014</a:t>
            </a:fld>
            <a:endParaRPr lang="en-GB">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r>
              <a:rPr lang="en-GB">
                <a:solidFill>
                  <a:srgbClr val="585858"/>
                </a:solidFill>
              </a:rPr>
              <a:t>Fresenius Conference Cologne, 25/04/13</a:t>
            </a:r>
          </a:p>
        </p:txBody>
      </p:sp>
      <p:sp>
        <p:nvSpPr>
          <p:cNvPr id="7" name="Slide Number Placeholder 4"/>
          <p:cNvSpPr>
            <a:spLocks noGrp="1"/>
          </p:cNvSpPr>
          <p:nvPr>
            <p:ph type="sldNum" sz="quarter" idx="16"/>
          </p:nvPr>
        </p:nvSpPr>
        <p:spPr/>
        <p:txBody>
          <a:bodyPr/>
          <a:lstStyle>
            <a:lvl1pPr>
              <a:defRPr/>
            </a:lvl1pPr>
          </a:lstStyle>
          <a:p>
            <a:pPr>
              <a:defRPr/>
            </a:pPr>
            <a:fld id="{C37574D5-A150-48E0-A531-35C25B4A5A12}" type="slidenum">
              <a:rPr lang="fi-FI">
                <a:solidFill>
                  <a:srgbClr val="585858"/>
                </a:solidFill>
              </a:rPr>
              <a:pPr>
                <a:defRPr/>
              </a:pPr>
              <a:t>‹#›</a:t>
            </a:fld>
            <a:endParaRPr lang="fi-FI">
              <a:solidFill>
                <a:srgbClr val="585858"/>
              </a:solidFill>
            </a:endParaRPr>
          </a:p>
        </p:txBody>
      </p:sp>
    </p:spTree>
    <p:extLst>
      <p:ext uri="{BB962C8B-B14F-4D97-AF65-F5344CB8AC3E}">
        <p14:creationId xmlns:p14="http://schemas.microsoft.com/office/powerpoint/2010/main" val="2926575681"/>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2903744200"/>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C4E9E4E7-6B28-4446-804E-4D5480B5DE90}" type="datetime1">
              <a:rPr lang="en-US">
                <a:solidFill>
                  <a:srgbClr val="585858"/>
                </a:solidFill>
              </a:rPr>
              <a:pPr>
                <a:defRPr/>
              </a:pPr>
              <a:t>10/9/2014</a:t>
            </a:fld>
            <a:endParaRPr lang="en-GB">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r>
              <a:rPr lang="en-GB">
                <a:solidFill>
                  <a:srgbClr val="585858"/>
                </a:solidFill>
              </a:rPr>
              <a:t>Fresenius Conference Cologne, 25/04/13</a:t>
            </a:r>
          </a:p>
        </p:txBody>
      </p:sp>
      <p:sp>
        <p:nvSpPr>
          <p:cNvPr id="6" name="Slide Number Placeholder 5"/>
          <p:cNvSpPr>
            <a:spLocks noGrp="1"/>
          </p:cNvSpPr>
          <p:nvPr>
            <p:ph type="sldNum" sz="quarter" idx="12"/>
          </p:nvPr>
        </p:nvSpPr>
        <p:spPr/>
        <p:txBody>
          <a:bodyPr/>
          <a:lstStyle>
            <a:lvl1pPr>
              <a:defRPr/>
            </a:lvl1pPr>
          </a:lstStyle>
          <a:p>
            <a:pPr>
              <a:defRPr/>
            </a:pPr>
            <a:fld id="{D5CFA754-97CE-4AD8-8EC3-045D5FE35609}" type="slidenum">
              <a:rPr lang="fi-FI">
                <a:solidFill>
                  <a:srgbClr val="585858"/>
                </a:solidFill>
              </a:rPr>
              <a:pPr>
                <a:defRPr/>
              </a:pPr>
              <a:t>‹#›</a:t>
            </a:fld>
            <a:endParaRPr lang="fi-FI">
              <a:solidFill>
                <a:srgbClr val="585858"/>
              </a:solidFill>
            </a:endParaRPr>
          </a:p>
        </p:txBody>
      </p:sp>
    </p:spTree>
    <p:extLst>
      <p:ext uri="{BB962C8B-B14F-4D97-AF65-F5344CB8AC3E}">
        <p14:creationId xmlns:p14="http://schemas.microsoft.com/office/powerpoint/2010/main" val="370887627"/>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3526137363"/>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E1C75670-0C39-49C6-A832-B06148D0CB47}" type="datetime1">
              <a:rPr lang="en-US">
                <a:solidFill>
                  <a:srgbClr val="585858"/>
                </a:solidFill>
              </a:rPr>
              <a:pPr>
                <a:defRPr/>
              </a:pPr>
              <a:t>10/9/2014</a:t>
            </a:fld>
            <a:endParaRPr lang="en-GB">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r>
              <a:rPr lang="en-GB">
                <a:solidFill>
                  <a:srgbClr val="585858"/>
                </a:solidFill>
              </a:rPr>
              <a:t>Fresenius Conference Cologne, 25/04/13</a:t>
            </a:r>
          </a:p>
        </p:txBody>
      </p:sp>
      <p:sp>
        <p:nvSpPr>
          <p:cNvPr id="8" name="Slide Number Placeholder 4"/>
          <p:cNvSpPr>
            <a:spLocks noGrp="1"/>
          </p:cNvSpPr>
          <p:nvPr>
            <p:ph type="sldNum" sz="quarter" idx="16"/>
          </p:nvPr>
        </p:nvSpPr>
        <p:spPr/>
        <p:txBody>
          <a:bodyPr/>
          <a:lstStyle>
            <a:lvl1pPr>
              <a:defRPr/>
            </a:lvl1pPr>
          </a:lstStyle>
          <a:p>
            <a:pPr>
              <a:defRPr/>
            </a:pPr>
            <a:fld id="{D38FA69D-2B7C-4438-8F4F-67278A38E41D}" type="slidenum">
              <a:rPr lang="fi-FI">
                <a:solidFill>
                  <a:srgbClr val="585858"/>
                </a:solidFill>
              </a:rPr>
              <a:pPr>
                <a:defRPr/>
              </a:pPr>
              <a:t>‹#›</a:t>
            </a:fld>
            <a:endParaRPr lang="fi-FI">
              <a:solidFill>
                <a:srgbClr val="585858"/>
              </a:solidFill>
            </a:endParaRPr>
          </a:p>
        </p:txBody>
      </p:sp>
    </p:spTree>
    <p:extLst>
      <p:ext uri="{BB962C8B-B14F-4D97-AF65-F5344CB8AC3E}">
        <p14:creationId xmlns:p14="http://schemas.microsoft.com/office/powerpoint/2010/main" val="2130210332"/>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505916485"/>
      </p:ext>
    </p:extLst>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F7C6817F-54DD-4761-B0AB-15B0A5968FCC}" type="datetime1">
              <a:rPr lang="en-US">
                <a:solidFill>
                  <a:srgbClr val="585858"/>
                </a:solidFill>
              </a:rPr>
              <a:pPr>
                <a:defRPr/>
              </a:pPr>
              <a:t>10/9/2014</a:t>
            </a:fld>
            <a:endParaRPr lang="fi-FI">
              <a:solidFill>
                <a:srgbClr val="585858"/>
              </a:solidFill>
            </a:endParaRPr>
          </a:p>
        </p:txBody>
      </p:sp>
      <p:sp>
        <p:nvSpPr>
          <p:cNvPr id="3" name="Footer Placeholder 2"/>
          <p:cNvSpPr>
            <a:spLocks noGrp="1"/>
          </p:cNvSpPr>
          <p:nvPr>
            <p:ph type="ftr" sz="quarter" idx="11"/>
          </p:nvPr>
        </p:nvSpPr>
        <p:spPr/>
        <p:txBody>
          <a:bodyPr/>
          <a:lstStyle>
            <a:lvl1pPr>
              <a:defRPr/>
            </a:lvl1pPr>
          </a:lstStyle>
          <a:p>
            <a:pPr>
              <a:defRPr/>
            </a:pPr>
            <a:endParaRPr lang="fi-FI">
              <a:solidFill>
                <a:srgbClr val="585858"/>
              </a:solidFill>
            </a:endParaRPr>
          </a:p>
        </p:txBody>
      </p:sp>
      <p:sp>
        <p:nvSpPr>
          <p:cNvPr id="4" name="Slide Number Placeholder 3"/>
          <p:cNvSpPr>
            <a:spLocks noGrp="1"/>
          </p:cNvSpPr>
          <p:nvPr>
            <p:ph type="sldNum" sz="quarter" idx="12"/>
          </p:nvPr>
        </p:nvSpPr>
        <p:spPr/>
        <p:txBody>
          <a:bodyPr/>
          <a:lstStyle>
            <a:lvl1pPr>
              <a:defRPr/>
            </a:lvl1pPr>
          </a:lstStyle>
          <a:p>
            <a:pPr>
              <a:defRPr/>
            </a:pPr>
            <a:fld id="{48AF30D1-CFF8-4622-A432-2414AF6D7CFA}" type="slidenum">
              <a:rPr lang="fi-FI">
                <a:solidFill>
                  <a:srgbClr val="585858"/>
                </a:solidFill>
              </a:rPr>
              <a:pPr>
                <a:defRPr/>
              </a:pPr>
              <a:t>‹#›</a:t>
            </a:fld>
            <a:endParaRPr lang="fi-FI">
              <a:solidFill>
                <a:srgbClr val="585858"/>
              </a:solidFill>
            </a:endParaRPr>
          </a:p>
        </p:txBody>
      </p:sp>
    </p:spTree>
    <p:extLst>
      <p:ext uri="{BB962C8B-B14F-4D97-AF65-F5344CB8AC3E}">
        <p14:creationId xmlns:p14="http://schemas.microsoft.com/office/powerpoint/2010/main" val="9533552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4173039374"/>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382842129"/>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48434359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970545919"/>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161810316"/>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2556740075"/>
      </p:ext>
    </p:extLst>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192709612"/>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1568332708"/>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4" name="Suorakulmio 5"/>
          <p:cNvSpPr>
            <a:spLocks noChangeArrowheads="1"/>
          </p:cNvSpPr>
          <p:nvPr userDrawn="1"/>
        </p:nvSpPr>
        <p:spPr bwMode="auto">
          <a:xfrm>
            <a:off x="-92075" y="-26988"/>
            <a:ext cx="9253538" cy="6884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algn="l" eaLnBrk="1" hangingPunct="1">
              <a:spcBef>
                <a:spcPct val="20000"/>
              </a:spcBef>
              <a:buFontTx/>
              <a:buChar char="•"/>
              <a:defRPr/>
            </a:pPr>
            <a:endParaRPr lang="en-GB" altLang="en-US" sz="2800" smtClean="0">
              <a:solidFill>
                <a:srgbClr val="0046AD"/>
              </a:solidFill>
              <a:cs typeface="Arial" charset="0"/>
            </a:endParaRPr>
          </a:p>
        </p:txBody>
      </p:sp>
      <p:pic>
        <p:nvPicPr>
          <p:cNvPr id="5"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6" name="Rectangle 6"/>
          <p:cNvSpPr>
            <a:spLocks noGrp="1" noChangeArrowheads="1"/>
          </p:cNvSpPr>
          <p:nvPr>
            <p:ph type="sldNum" sz="quarter" idx="13"/>
          </p:nvPr>
        </p:nvSpPr>
        <p:spPr>
          <a:xfrm>
            <a:off x="7164388" y="6551613"/>
            <a:ext cx="1439862"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lgn="r">
              <a:spcBef>
                <a:spcPct val="0"/>
              </a:spcBef>
              <a:buFontTx/>
              <a:buNone/>
              <a:defRPr sz="1000">
                <a:solidFill>
                  <a:schemeClr val="tx1"/>
                </a:solidFill>
                <a:latin typeface="+mn-lt"/>
              </a:defRPr>
            </a:lvl1pPr>
          </a:lstStyle>
          <a:p>
            <a:pPr>
              <a:defRPr/>
            </a:pPr>
            <a:fld id="{6E0A1ADF-82A8-449B-88D0-1078FDB5E607}" type="slidenum">
              <a:rPr lang="en-GB">
                <a:solidFill>
                  <a:srgbClr val="000000"/>
                </a:solidFill>
              </a:rPr>
              <a:pPr>
                <a:defRPr/>
              </a:pPr>
              <a:t>‹#›</a:t>
            </a:fld>
            <a:endParaRPr lang="en-GB" dirty="0">
              <a:solidFill>
                <a:srgbClr val="000000"/>
              </a:solidFill>
            </a:endParaRPr>
          </a:p>
        </p:txBody>
      </p:sp>
      <p:sp>
        <p:nvSpPr>
          <p:cNvPr id="7" name="Rectangle 4"/>
          <p:cNvSpPr>
            <a:spLocks noGrp="1" noChangeArrowheads="1"/>
          </p:cNvSpPr>
          <p:nvPr>
            <p:ph type="dt" sz="half" idx="14"/>
          </p:nvPr>
        </p:nvSpPr>
        <p:spPr>
          <a:xfrm>
            <a:off x="539750" y="6551613"/>
            <a:ext cx="1439863" cy="36036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spcBef>
                <a:spcPct val="0"/>
              </a:spcBef>
              <a:buFontTx/>
              <a:buNone/>
              <a:defRPr sz="1000">
                <a:solidFill>
                  <a:schemeClr val="tx1"/>
                </a:solidFill>
                <a:latin typeface="+mn-lt"/>
              </a:defRPr>
            </a:lvl1pPr>
          </a:lstStyle>
          <a:p>
            <a:pPr>
              <a:defRPr/>
            </a:pPr>
            <a:fld id="{4AA25D79-D952-47D2-8A44-B1FC43B5DADF}" type="datetime4">
              <a:rPr lang="en-GB">
                <a:solidFill>
                  <a:srgbClr val="000000"/>
                </a:solidFill>
              </a:rPr>
              <a:pPr>
                <a:defRPr/>
              </a:pPr>
              <a:t>09 October 2014</a:t>
            </a:fld>
            <a:endParaRPr lang="en-GB">
              <a:solidFill>
                <a:srgbClr val="000000"/>
              </a:solidFill>
            </a:endParaRPr>
          </a:p>
        </p:txBody>
      </p:sp>
    </p:spTree>
    <p:extLst>
      <p:ext uri="{BB962C8B-B14F-4D97-AF65-F5344CB8AC3E}">
        <p14:creationId xmlns:p14="http://schemas.microsoft.com/office/powerpoint/2010/main" val="16309334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GB"/>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en-GB"/>
          </a:p>
        </p:txBody>
      </p:sp>
    </p:spTree>
    <p:extLst>
      <p:ext uri="{BB962C8B-B14F-4D97-AF65-F5344CB8AC3E}">
        <p14:creationId xmlns:p14="http://schemas.microsoft.com/office/powerpoint/2010/main" val="323688133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Tree>
    <p:extLst>
      <p:ext uri="{BB962C8B-B14F-4D97-AF65-F5344CB8AC3E}">
        <p14:creationId xmlns:p14="http://schemas.microsoft.com/office/powerpoint/2010/main" val="333685247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en-GB"/>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11369950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Inhaltsplatzhalter 2"/>
          <p:cNvSpPr>
            <a:spLocks noGrp="1"/>
          </p:cNvSpPr>
          <p:nvPr>
            <p:ph sz="half" idx="1"/>
          </p:nvPr>
        </p:nvSpPr>
        <p:spPr>
          <a:xfrm>
            <a:off x="609600" y="2060575"/>
            <a:ext cx="4038600"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Inhaltsplatzhalter 3"/>
          <p:cNvSpPr>
            <a:spLocks noGrp="1"/>
          </p:cNvSpPr>
          <p:nvPr>
            <p:ph sz="half" idx="2"/>
          </p:nvPr>
        </p:nvSpPr>
        <p:spPr>
          <a:xfrm>
            <a:off x="4800600" y="2060575"/>
            <a:ext cx="4038600" cy="4065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Tree>
    <p:extLst>
      <p:ext uri="{BB962C8B-B14F-4D97-AF65-F5344CB8AC3E}">
        <p14:creationId xmlns:p14="http://schemas.microsoft.com/office/powerpoint/2010/main" val="16766512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en-GB"/>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Tree>
    <p:extLst>
      <p:ext uri="{BB962C8B-B14F-4D97-AF65-F5344CB8AC3E}">
        <p14:creationId xmlns:p14="http://schemas.microsoft.com/office/powerpoint/2010/main" val="1577993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pPr>
                <a:defRPr/>
              </a:pPr>
              <a:t>10/9/2014</a:t>
            </a:fld>
            <a:endParaRPr lang="en-GB" altLang="en-US"/>
          </a:p>
        </p:txBody>
      </p:sp>
      <p:sp>
        <p:nvSpPr>
          <p:cNvPr id="6" name="Footer Placeholder 3"/>
          <p:cNvSpPr>
            <a:spLocks noGrp="1"/>
          </p:cNvSpPr>
          <p:nvPr>
            <p:ph type="ftr" sz="quarter" idx="15"/>
          </p:nvPr>
        </p:nvSpPr>
        <p:spPr/>
        <p:txBody>
          <a:bodyPr/>
          <a:lstStyle>
            <a:lvl1pPr>
              <a:defRPr/>
            </a:lvl1pPr>
          </a:lstStyle>
          <a:p>
            <a:pPr>
              <a:defRPr/>
            </a:pPr>
            <a:endParaRPr lang="en-GB" altLang="en-US"/>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pPr>
                <a:defRPr/>
              </a:pPr>
              <a:t>‹#›</a:t>
            </a:fld>
            <a:endParaRPr lang="fi-FI" altLang="en-US"/>
          </a:p>
        </p:txBody>
      </p:sp>
    </p:spTree>
    <p:extLst>
      <p:ext uri="{BB962C8B-B14F-4D97-AF65-F5344CB8AC3E}">
        <p14:creationId xmlns:p14="http://schemas.microsoft.com/office/powerpoint/2010/main" val="2620004360"/>
      </p:ext>
    </p:extLst>
  </p:cSld>
  <p:clrMapOvr>
    <a:overrideClrMapping bg1="lt1" tx1="dk1" bg2="lt2" tx2="dk2" accent1="accent1" accent2="accent2" accent3="accent3" accent4="accent4" accent5="accent5" accent6="accent6" hlink="hlink" folHlink="folHlink"/>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976E26CE-8E25-4A31-99B2-77C76B4FCC73}"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32073451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5D5339D7-2B0B-4FE1-A675-33EE5956B57D}"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336643561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GB"/>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22B1B9F3-D755-4BBF-BA20-73C88AC68433}"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32972515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GB"/>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82C44403-FFD2-4A95-B1F6-E88993FED0C0}"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23844030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5DAD1778-BE25-4F7A-9F8A-7E090A41E22B}"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17734438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80213" y="1128713"/>
            <a:ext cx="2058987" cy="4997450"/>
          </a:xfrm>
        </p:spPr>
        <p:txBody>
          <a:bodyPr vert="eaVert"/>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603250" y="1128713"/>
            <a:ext cx="6024563" cy="499745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Rectangle 6"/>
          <p:cNvSpPr>
            <a:spLocks noGrp="1" noChangeArrowheads="1"/>
          </p:cNvSpPr>
          <p:nvPr>
            <p:ph type="sldNum" sz="quarter" idx="10"/>
          </p:nvPr>
        </p:nvSpPr>
        <p:spPr>
          <a:xfrm>
            <a:off x="8401050" y="6583363"/>
            <a:ext cx="595313" cy="161925"/>
          </a:xfrm>
          <a:prstGeom prst="rect">
            <a:avLst/>
          </a:prstGeom>
        </p:spPr>
        <p:txBody>
          <a:bodyPr/>
          <a:lstStyle>
            <a:lvl1pPr>
              <a:defRPr>
                <a:latin typeface="Arial" charset="0"/>
                <a:ea typeface="ＭＳ Ｐゴシック" charset="-128"/>
              </a:defRPr>
            </a:lvl1pPr>
          </a:lstStyle>
          <a:p>
            <a:pPr algn="l">
              <a:spcBef>
                <a:spcPct val="0"/>
              </a:spcBef>
              <a:defRPr/>
            </a:pPr>
            <a:fld id="{A66BBB9C-7EBC-48DA-9846-93551E4945D1}" type="slidenum">
              <a:rPr lang="fi-FI" sz="1800">
                <a:solidFill>
                  <a:srgbClr val="000000"/>
                </a:solidFill>
              </a:rPr>
              <a:pPr algn="l">
                <a:spcBef>
                  <a:spcPct val="0"/>
                </a:spcBef>
                <a:defRPr/>
              </a:pPr>
              <a:t>‹#›</a:t>
            </a:fld>
            <a:endParaRPr lang="fi-FI" sz="1800">
              <a:solidFill>
                <a:srgbClr val="000000"/>
              </a:solidFill>
            </a:endParaRPr>
          </a:p>
        </p:txBody>
      </p:sp>
    </p:spTree>
    <p:extLst>
      <p:ext uri="{BB962C8B-B14F-4D97-AF65-F5344CB8AC3E}">
        <p14:creationId xmlns:p14="http://schemas.microsoft.com/office/powerpoint/2010/main" val="3739391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827959454"/>
      </p:ext>
    </p:extLst>
  </p:cSld>
  <p:clrMapOvr>
    <a:overrideClrMapping bg1="lt1" tx1="dk1" bg2="lt2" tx2="dk2" accent1="accent1" accent2="accent2" accent3="accent3" accent4="accent4" accent5="accent5" accent6="accent6" hlink="hlink" folHlink="folHlink"/>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520416923"/>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4251891546"/>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38716019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1947812309"/>
      </p:ext>
    </p:extLst>
  </p:cSld>
  <p:clrMapOvr>
    <a:overrideClrMapping bg1="lt1" tx1="dk1" bg2="lt2" tx2="dk2" accent1="accent1" accent2="accent2" accent3="accent3" accent4="accent4" accent5="accent5" accent6="accent6" hlink="hlink" folHlink="folHlink"/>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3518927950"/>
      </p:ext>
    </p:extLst>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218391018"/>
      </p:ext>
    </p:extLst>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2976633234"/>
      </p:ext>
    </p:extLst>
  </p:cSld>
  <p:clrMapOvr>
    <a:overrideClrMapping bg1="lt1" tx1="dk1" bg2="lt2" tx2="dk2" accent1="accent1" accent2="accent2" accent3="accent3" accent4="accent4" accent5="accent5" accent6="accent6" hlink="hlink" folHlink="folHlink"/>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endParaRPr lang="en-GB">
              <a:solidFill>
                <a:srgbClr val="FFFFFF"/>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95242"/>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dirty="0">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smtClean="0">
                <a:solidFill>
                  <a:srgbClr val="000000"/>
                </a:solidFill>
              </a:rPr>
              <a:pPr/>
              <a:t>09 October 2014</a:t>
            </a:fld>
            <a:endParaRPr lang="en-GB">
              <a:solidFill>
                <a:srgbClr val="000000"/>
              </a:solidFill>
            </a:endParaRPr>
          </a:p>
        </p:txBody>
      </p:sp>
    </p:spTree>
    <p:extLst>
      <p:ext uri="{BB962C8B-B14F-4D97-AF65-F5344CB8AC3E}">
        <p14:creationId xmlns:p14="http://schemas.microsoft.com/office/powerpoint/2010/main" val="655125797"/>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ontent_slide">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1" name="Tekstin paikkamerkki 10"/>
          <p:cNvSpPr>
            <a:spLocks noGrp="1"/>
          </p:cNvSpPr>
          <p:nvPr>
            <p:ph type="body" sz="quarter" idx="10" hasCustomPrompt="1"/>
          </p:nvPr>
        </p:nvSpPr>
        <p:spPr>
          <a:xfrm>
            <a:off x="540000" y="1260000"/>
            <a:ext cx="8064000" cy="540345"/>
          </a:xfrm>
          <a:prstGeom prst="rect">
            <a:avLst/>
          </a:prstGeom>
        </p:spPr>
        <p:txBody>
          <a:bodyPr/>
          <a:lstStyle>
            <a:lvl1pPr marL="0" indent="0">
              <a:buNone/>
              <a:defRPr sz="3000" b="1" baseline="0">
                <a:solidFill>
                  <a:schemeClr val="tx2"/>
                </a:solidFill>
                <a:latin typeface="Verdana" pitchFamily="34" charset="0"/>
              </a:defRPr>
            </a:lvl1pPr>
          </a:lstStyle>
          <a:p>
            <a:pPr lvl="0"/>
            <a:r>
              <a:rPr lang="en-GB" noProof="0" dirty="0" smtClean="0"/>
              <a:t>Title of sub page/Conclusions</a:t>
            </a:r>
            <a:endParaRPr lang="en-GB" noProof="0" dirty="0"/>
          </a:p>
        </p:txBody>
      </p:sp>
      <p:sp>
        <p:nvSpPr>
          <p:cNvPr id="7" name="Sisällön paikkamerkki 6"/>
          <p:cNvSpPr>
            <a:spLocks noGrp="1"/>
          </p:cNvSpPr>
          <p:nvPr>
            <p:ph sz="quarter" idx="12" hasCustomPrompt="1"/>
          </p:nvPr>
        </p:nvSpPr>
        <p:spPr>
          <a:xfrm>
            <a:off x="900000" y="2340000"/>
            <a:ext cx="7344000" cy="3960000"/>
          </a:xfrm>
          <a:prstGeom prst="rect">
            <a:avLst/>
          </a:prstGeom>
        </p:spPr>
        <p:txBody>
          <a:bodyPr/>
          <a:lstStyle>
            <a:lvl1pPr>
              <a:defRPr sz="1600"/>
            </a:lvl1pPr>
          </a:lstStyle>
          <a:p>
            <a:pPr lvl="0"/>
            <a:r>
              <a:rPr lang="en-GB" noProof="0" dirty="0" smtClean="0"/>
              <a:t>Content</a:t>
            </a:r>
            <a:endParaRPr lang="en-GB" noProof="0" dirty="0"/>
          </a:p>
        </p:txBody>
      </p:sp>
      <p:pic>
        <p:nvPicPr>
          <p:cNvPr id="614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4821117"/>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38073904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text_slide_2">
    <p:spTree>
      <p:nvGrpSpPr>
        <p:cNvPr id="1" name=""/>
        <p:cNvGrpSpPr/>
        <p:nvPr/>
      </p:nvGrpSpPr>
      <p:grpSpPr>
        <a:xfrm>
          <a:off x="0" y="0"/>
          <a:ext cx="0" cy="0"/>
          <a:chOff x="0" y="0"/>
          <a:chExt cx="0" cy="0"/>
        </a:xfrm>
      </p:grpSpPr>
      <p:sp>
        <p:nvSpPr>
          <p:cNvPr id="5" name="Suorakulmio 5"/>
          <p:cNvSpPr>
            <a:spLocks noChangeArrowheads="1"/>
          </p:cNvSpPr>
          <p:nvPr userDrawn="1"/>
        </p:nvSpPr>
        <p:spPr bwMode="auto">
          <a:xfrm>
            <a:off x="-36513" y="0"/>
            <a:ext cx="9251951" cy="6858000"/>
          </a:xfrm>
          <a:prstGeom prst="rect">
            <a:avLst/>
          </a:prstGeom>
          <a:solidFill>
            <a:schemeClr val="bg1"/>
          </a:solidFill>
          <a:ln>
            <a:noFill/>
          </a:ln>
          <a:extLst/>
        </p:spPr>
        <p:txBody>
          <a:bodyPr/>
          <a:lstStyle>
            <a:lvl1pPr eaLnBrk="0" hangingPunct="0">
              <a:defRPr sz="2800">
                <a:solidFill>
                  <a:srgbClr val="0046AD"/>
                </a:solidFill>
                <a:latin typeface="Verdana" pitchFamily="34" charset="0"/>
                <a:ea typeface="ＭＳ Ｐゴシック" pitchFamily="-28" charset="-128"/>
              </a:defRPr>
            </a:lvl1pPr>
            <a:lvl2pPr marL="742950" indent="-285750" eaLnBrk="0" hangingPunct="0">
              <a:defRPr sz="2800">
                <a:solidFill>
                  <a:srgbClr val="0046AD"/>
                </a:solidFill>
                <a:latin typeface="Verdana" pitchFamily="34" charset="0"/>
                <a:ea typeface="ＭＳ Ｐゴシック" pitchFamily="-28" charset="-128"/>
              </a:defRPr>
            </a:lvl2pPr>
            <a:lvl3pPr marL="1143000" indent="-228600" eaLnBrk="0" hangingPunct="0">
              <a:defRPr sz="2800">
                <a:solidFill>
                  <a:srgbClr val="0046AD"/>
                </a:solidFill>
                <a:latin typeface="Verdana" pitchFamily="34" charset="0"/>
                <a:ea typeface="ＭＳ Ｐゴシック" pitchFamily="-28" charset="-128"/>
              </a:defRPr>
            </a:lvl3pPr>
            <a:lvl4pPr marL="1600200" indent="-228600" eaLnBrk="0" hangingPunct="0">
              <a:defRPr sz="2800">
                <a:solidFill>
                  <a:srgbClr val="0046AD"/>
                </a:solidFill>
                <a:latin typeface="Verdana" pitchFamily="34" charset="0"/>
                <a:ea typeface="ＭＳ Ｐゴシック" pitchFamily="-28" charset="-128"/>
              </a:defRPr>
            </a:lvl4pPr>
            <a:lvl5pPr marL="2057400" indent="-228600" eaLnBrk="0" hangingPunct="0">
              <a:defRPr sz="2800">
                <a:solidFill>
                  <a:srgbClr val="0046AD"/>
                </a:solidFill>
                <a:latin typeface="Verdana" pitchFamily="34" charset="0"/>
                <a:ea typeface="ＭＳ Ｐゴシック" pitchFamily="-28"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9pPr>
          </a:lstStyle>
          <a:p>
            <a:pPr eaLnBrk="1" hangingPunct="1">
              <a:defRPr/>
            </a:pPr>
            <a:endParaRPr lang="en-GB" altLang="en-US" smtClean="0"/>
          </a:p>
        </p:txBody>
      </p:sp>
      <p:pic>
        <p:nvPicPr>
          <p:cNvPr id="6"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4625"/>
            <a:ext cx="1584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3960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Sisällön paikkamerkki 6"/>
          <p:cNvSpPr>
            <a:spLocks noGrp="1"/>
          </p:cNvSpPr>
          <p:nvPr>
            <p:ph sz="quarter" idx="13"/>
          </p:nvPr>
        </p:nvSpPr>
        <p:spPr>
          <a:xfrm>
            <a:off x="4644000" y="2340000"/>
            <a:ext cx="3960000" cy="3960000"/>
          </a:xfrm>
          <a:prstGeom prst="rect">
            <a:avLst/>
          </a:prstGeom>
        </p:spPr>
        <p:txBody>
          <a:bodyPr/>
          <a:lstStyle>
            <a:lvl1pPr marL="0" indent="0">
              <a:buNone/>
              <a:defRPr sz="1600"/>
            </a:lvl1pPr>
          </a:lstStyle>
          <a:p>
            <a:pPr lvl="0"/>
            <a:r>
              <a:rPr lang="en-US" noProof="0" smtClean="0"/>
              <a:t>Click to edit Master text styles</a:t>
            </a:r>
          </a:p>
        </p:txBody>
      </p:sp>
      <p:sp>
        <p:nvSpPr>
          <p:cNvPr id="9" name="Rectangle 6"/>
          <p:cNvSpPr>
            <a:spLocks noGrp="1" noChangeArrowheads="1"/>
          </p:cNvSpPr>
          <p:nvPr>
            <p:ph type="sldNum" sz="quarter" idx="14"/>
          </p:nvPr>
        </p:nvSpPr>
        <p:spPr>
          <a:xfrm>
            <a:off x="7164388" y="6551613"/>
            <a:ext cx="1439862" cy="360362"/>
          </a:xfrm>
        </p:spPr>
        <p:txBody>
          <a:bodyPr/>
          <a:lstStyle>
            <a:lvl1pPr algn="r">
              <a:spcBef>
                <a:spcPct val="0"/>
              </a:spcBef>
              <a:buFontTx/>
              <a:buNone/>
              <a:defRPr sz="1000">
                <a:solidFill>
                  <a:schemeClr val="tx1"/>
                </a:solidFill>
                <a:latin typeface="+mn-lt"/>
              </a:defRPr>
            </a:lvl1pPr>
          </a:lstStyle>
          <a:p>
            <a:pPr>
              <a:defRPr/>
            </a:pPr>
            <a:fld id="{2E7AB8CC-64A6-45F3-8870-7FFCF7FBFCC5}" type="slidenum">
              <a:rPr lang="en-GB">
                <a:solidFill>
                  <a:srgbClr val="000000"/>
                </a:solidFill>
              </a:rPr>
              <a:pPr>
                <a:defRPr/>
              </a:pPr>
              <a:t>‹#›</a:t>
            </a:fld>
            <a:endParaRPr lang="en-GB" dirty="0">
              <a:solidFill>
                <a:srgbClr val="000000"/>
              </a:solidFill>
            </a:endParaRPr>
          </a:p>
        </p:txBody>
      </p:sp>
      <p:sp>
        <p:nvSpPr>
          <p:cNvPr id="10" name="Rectangle 4"/>
          <p:cNvSpPr>
            <a:spLocks noGrp="1" noChangeArrowheads="1"/>
          </p:cNvSpPr>
          <p:nvPr>
            <p:ph type="dt" sz="half" idx="15"/>
          </p:nvPr>
        </p:nvSpPr>
        <p:spPr/>
        <p:txBody>
          <a:bodyPr/>
          <a:lstStyle>
            <a:lvl1pPr>
              <a:defRPr/>
            </a:lvl1pPr>
          </a:lstStyle>
          <a:p>
            <a:pPr>
              <a:defRPr/>
            </a:pPr>
            <a:fld id="{D442B197-47C8-423D-A5A3-BA1F699AACF3}"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173176744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827959454"/>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52041692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endParaRPr lang="en-GB">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3919104"/>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4251891546"/>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387160197"/>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3518927950"/>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218391018"/>
      </p:ext>
    </p:extLst>
  </p:cSld>
  <p:clrMapOvr>
    <a:overrideClrMapping bg1="lt1" tx1="dk1" bg2="lt2" tx2="dk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2976633234"/>
      </p:ext>
    </p:extLst>
  </p:cSld>
  <p:clrMapOvr>
    <a:overrideClrMapping bg1="lt1" tx1="dk1" bg2="lt2" tx2="dk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endParaRPr lang="en-GB">
              <a:solidFill>
                <a:srgbClr val="FFFFFF"/>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95242"/>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dirty="0">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smtClean="0">
                <a:solidFill>
                  <a:srgbClr val="000000"/>
                </a:solidFill>
              </a:rPr>
              <a:pPr/>
              <a:t>09 October 2014</a:t>
            </a:fld>
            <a:endParaRPr lang="en-GB">
              <a:solidFill>
                <a:srgbClr val="000000"/>
              </a:solidFill>
            </a:endParaRPr>
          </a:p>
        </p:txBody>
      </p:sp>
    </p:spTree>
    <p:extLst>
      <p:ext uri="{BB962C8B-B14F-4D97-AF65-F5344CB8AC3E}">
        <p14:creationId xmlns:p14="http://schemas.microsoft.com/office/powerpoint/2010/main" val="65512579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content_slide">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1" name="Tekstin paikkamerkki 10"/>
          <p:cNvSpPr>
            <a:spLocks noGrp="1"/>
          </p:cNvSpPr>
          <p:nvPr>
            <p:ph type="body" sz="quarter" idx="10" hasCustomPrompt="1"/>
          </p:nvPr>
        </p:nvSpPr>
        <p:spPr>
          <a:xfrm>
            <a:off x="540000" y="1260000"/>
            <a:ext cx="8064000" cy="540345"/>
          </a:xfrm>
          <a:prstGeom prst="rect">
            <a:avLst/>
          </a:prstGeom>
        </p:spPr>
        <p:txBody>
          <a:bodyPr/>
          <a:lstStyle>
            <a:lvl1pPr marL="0" indent="0">
              <a:buNone/>
              <a:defRPr sz="3000" b="1" baseline="0">
                <a:solidFill>
                  <a:schemeClr val="tx2"/>
                </a:solidFill>
                <a:latin typeface="Verdana" pitchFamily="34" charset="0"/>
              </a:defRPr>
            </a:lvl1pPr>
          </a:lstStyle>
          <a:p>
            <a:pPr lvl="0"/>
            <a:r>
              <a:rPr lang="en-GB" noProof="0" dirty="0" smtClean="0"/>
              <a:t>Title of sub page/Conclusions</a:t>
            </a:r>
            <a:endParaRPr lang="en-GB" noProof="0" dirty="0"/>
          </a:p>
        </p:txBody>
      </p:sp>
      <p:sp>
        <p:nvSpPr>
          <p:cNvPr id="7" name="Sisällön paikkamerkki 6"/>
          <p:cNvSpPr>
            <a:spLocks noGrp="1"/>
          </p:cNvSpPr>
          <p:nvPr>
            <p:ph sz="quarter" idx="12" hasCustomPrompt="1"/>
          </p:nvPr>
        </p:nvSpPr>
        <p:spPr>
          <a:xfrm>
            <a:off x="900000" y="2340000"/>
            <a:ext cx="7344000" cy="3960000"/>
          </a:xfrm>
          <a:prstGeom prst="rect">
            <a:avLst/>
          </a:prstGeom>
        </p:spPr>
        <p:txBody>
          <a:bodyPr/>
          <a:lstStyle>
            <a:lvl1pPr>
              <a:defRPr sz="1600"/>
            </a:lvl1pPr>
          </a:lstStyle>
          <a:p>
            <a:pPr lvl="0"/>
            <a:r>
              <a:rPr lang="en-GB" noProof="0" dirty="0" smtClean="0"/>
              <a:t>Content</a:t>
            </a:r>
            <a:endParaRPr lang="en-GB" noProof="0" dirty="0"/>
          </a:p>
        </p:txBody>
      </p:sp>
      <p:pic>
        <p:nvPicPr>
          <p:cNvPr id="614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4821117"/>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Section_starter_1">
    <p:spTree>
      <p:nvGrpSpPr>
        <p:cNvPr id="1" name=""/>
        <p:cNvGrpSpPr/>
        <p:nvPr/>
      </p:nvGrpSpPr>
      <p:grpSpPr>
        <a:xfrm>
          <a:off x="0" y="0"/>
          <a:ext cx="0" cy="0"/>
          <a:chOff x="0" y="0"/>
          <a:chExt cx="0" cy="0"/>
        </a:xfrm>
      </p:grpSpPr>
      <p:pic>
        <p:nvPicPr>
          <p:cNvPr id="5" name="Picture 15" descr="Kuva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kstin paikkamerkki 8"/>
          <p:cNvSpPr>
            <a:spLocks noGrp="1"/>
          </p:cNvSpPr>
          <p:nvPr>
            <p:ph type="body" sz="quarter" idx="10"/>
          </p:nvPr>
        </p:nvSpPr>
        <p:spPr>
          <a:xfrm>
            <a:off x="540000" y="1260000"/>
            <a:ext cx="8064000" cy="540000"/>
          </a:xfrm>
          <a:prstGeom prst="rect">
            <a:avLst/>
          </a:prstGeom>
        </p:spPr>
        <p:txBody>
          <a:bodyPr/>
          <a:lstStyle>
            <a:lvl1pPr marL="0" indent="0">
              <a:buNone/>
              <a:defRPr sz="2800" b="1" baseline="0">
                <a:solidFill>
                  <a:srgbClr val="0046AD"/>
                </a:solidFill>
                <a:latin typeface="Verdana" pitchFamily="34" charset="0"/>
              </a:defRPr>
            </a:lvl1pPr>
          </a:lstStyle>
          <a:p>
            <a:pPr lvl="0"/>
            <a:r>
              <a:rPr lang="en-US" noProof="0" smtClean="0"/>
              <a:t>Click to edit Master text styles</a:t>
            </a:r>
          </a:p>
        </p:txBody>
      </p:sp>
      <p:sp>
        <p:nvSpPr>
          <p:cNvPr id="11" name="Tekstin paikkamerkki 10"/>
          <p:cNvSpPr>
            <a:spLocks noGrp="1"/>
          </p:cNvSpPr>
          <p:nvPr>
            <p:ph type="body" sz="quarter" idx="11"/>
          </p:nvPr>
        </p:nvSpPr>
        <p:spPr>
          <a:xfrm>
            <a:off x="540000" y="1979999"/>
            <a:ext cx="4320000" cy="540000"/>
          </a:xfrm>
          <a:prstGeom prst="rect">
            <a:avLst/>
          </a:prstGeom>
        </p:spPr>
        <p:txBody>
          <a:bodyPr/>
          <a:lstStyle>
            <a:lvl1pPr marL="0" indent="0">
              <a:buNone/>
              <a:defRPr sz="2000" baseline="0">
                <a:solidFill>
                  <a:schemeClr val="tx1"/>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3060000"/>
            <a:ext cx="4320000" cy="3312000"/>
          </a:xfrm>
          <a:prstGeom prst="rect">
            <a:avLst/>
          </a:prstGeom>
        </p:spPr>
        <p:txBody>
          <a:bodyPr/>
          <a:lstStyle>
            <a:lvl1pPr marL="0" indent="0">
              <a:buNone/>
              <a:defRPr sz="1600" baseline="0">
                <a:solidFill>
                  <a:schemeClr val="tx1"/>
                </a:solidFill>
                <a:latin typeface="+mn-lt"/>
                <a:cs typeface="Arial" pitchFamily="34" charset="0"/>
              </a:defRPr>
            </a:lvl1pPr>
          </a:lstStyle>
          <a:p>
            <a:pPr lvl="0"/>
            <a:r>
              <a:rPr lang="en-US" noProof="0" smtClean="0"/>
              <a:t>Click to edit Master text styles</a:t>
            </a:r>
          </a:p>
        </p:txBody>
      </p:sp>
      <p:sp>
        <p:nvSpPr>
          <p:cNvPr id="6" name="Rectangle 4"/>
          <p:cNvSpPr>
            <a:spLocks noGrp="1" noChangeArrowheads="1"/>
          </p:cNvSpPr>
          <p:nvPr>
            <p:ph type="dt" sz="half" idx="13"/>
          </p:nvPr>
        </p:nvSpPr>
        <p:spPr/>
        <p:txBody>
          <a:bodyPr/>
          <a:lstStyle>
            <a:lvl1pPr>
              <a:defRPr/>
            </a:lvl1pPr>
          </a:lstStyle>
          <a:p>
            <a:pPr>
              <a:defRPr/>
            </a:pPr>
            <a:fld id="{A08B6BFC-BA03-4679-8CE3-8B7DCA224EA9}"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380739042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text_slide_2">
    <p:spTree>
      <p:nvGrpSpPr>
        <p:cNvPr id="1" name=""/>
        <p:cNvGrpSpPr/>
        <p:nvPr/>
      </p:nvGrpSpPr>
      <p:grpSpPr>
        <a:xfrm>
          <a:off x="0" y="0"/>
          <a:ext cx="0" cy="0"/>
          <a:chOff x="0" y="0"/>
          <a:chExt cx="0" cy="0"/>
        </a:xfrm>
      </p:grpSpPr>
      <p:sp>
        <p:nvSpPr>
          <p:cNvPr id="5" name="Suorakulmio 5"/>
          <p:cNvSpPr>
            <a:spLocks noChangeArrowheads="1"/>
          </p:cNvSpPr>
          <p:nvPr userDrawn="1"/>
        </p:nvSpPr>
        <p:spPr bwMode="auto">
          <a:xfrm>
            <a:off x="-36513" y="0"/>
            <a:ext cx="9251951" cy="6858000"/>
          </a:xfrm>
          <a:prstGeom prst="rect">
            <a:avLst/>
          </a:prstGeom>
          <a:solidFill>
            <a:schemeClr val="bg1"/>
          </a:solidFill>
          <a:ln>
            <a:noFill/>
          </a:ln>
          <a:extLst/>
        </p:spPr>
        <p:txBody>
          <a:bodyPr/>
          <a:lstStyle>
            <a:lvl1pPr eaLnBrk="0" hangingPunct="0">
              <a:defRPr sz="2800">
                <a:solidFill>
                  <a:srgbClr val="0046AD"/>
                </a:solidFill>
                <a:latin typeface="Verdana" pitchFamily="34" charset="0"/>
                <a:ea typeface="ＭＳ Ｐゴシック" pitchFamily="-28" charset="-128"/>
              </a:defRPr>
            </a:lvl1pPr>
            <a:lvl2pPr marL="742950" indent="-285750" eaLnBrk="0" hangingPunct="0">
              <a:defRPr sz="2800">
                <a:solidFill>
                  <a:srgbClr val="0046AD"/>
                </a:solidFill>
                <a:latin typeface="Verdana" pitchFamily="34" charset="0"/>
                <a:ea typeface="ＭＳ Ｐゴシック" pitchFamily="-28" charset="-128"/>
              </a:defRPr>
            </a:lvl2pPr>
            <a:lvl3pPr marL="1143000" indent="-228600" eaLnBrk="0" hangingPunct="0">
              <a:defRPr sz="2800">
                <a:solidFill>
                  <a:srgbClr val="0046AD"/>
                </a:solidFill>
                <a:latin typeface="Verdana" pitchFamily="34" charset="0"/>
                <a:ea typeface="ＭＳ Ｐゴシック" pitchFamily="-28" charset="-128"/>
              </a:defRPr>
            </a:lvl3pPr>
            <a:lvl4pPr marL="1600200" indent="-228600" eaLnBrk="0" hangingPunct="0">
              <a:defRPr sz="2800">
                <a:solidFill>
                  <a:srgbClr val="0046AD"/>
                </a:solidFill>
                <a:latin typeface="Verdana" pitchFamily="34" charset="0"/>
                <a:ea typeface="ＭＳ Ｐゴシック" pitchFamily="-28" charset="-128"/>
              </a:defRPr>
            </a:lvl4pPr>
            <a:lvl5pPr marL="2057400" indent="-228600" eaLnBrk="0" hangingPunct="0">
              <a:defRPr sz="2800">
                <a:solidFill>
                  <a:srgbClr val="0046AD"/>
                </a:solidFill>
                <a:latin typeface="Verdana" pitchFamily="34" charset="0"/>
                <a:ea typeface="ＭＳ Ｐゴシック" pitchFamily="-28"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28" charset="-128"/>
              </a:defRPr>
            </a:lvl9pPr>
          </a:lstStyle>
          <a:p>
            <a:pPr eaLnBrk="1" hangingPunct="1">
              <a:defRPr/>
            </a:pPr>
            <a:endParaRPr lang="en-GB" altLang="en-US" smtClean="0"/>
          </a:p>
        </p:txBody>
      </p:sp>
      <p:pic>
        <p:nvPicPr>
          <p:cNvPr id="6"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4625"/>
            <a:ext cx="15843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in paikkamerkki 12"/>
          <p:cNvSpPr>
            <a:spLocks noGrp="1"/>
          </p:cNvSpPr>
          <p:nvPr>
            <p:ph type="body" sz="quarter" idx="1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US" noProof="0" smtClean="0"/>
              <a:t>Click to edit Master text styles</a:t>
            </a:r>
          </a:p>
        </p:txBody>
      </p:sp>
      <p:sp>
        <p:nvSpPr>
          <p:cNvPr id="15" name="Tekstin paikkamerkki 14"/>
          <p:cNvSpPr>
            <a:spLocks noGrp="1"/>
          </p:cNvSpPr>
          <p:nvPr>
            <p:ph type="body" sz="quarter" idx="12"/>
          </p:nvPr>
        </p:nvSpPr>
        <p:spPr>
          <a:xfrm>
            <a:off x="540000" y="2340000"/>
            <a:ext cx="3960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7" name="Sisällön paikkamerkki 6"/>
          <p:cNvSpPr>
            <a:spLocks noGrp="1"/>
          </p:cNvSpPr>
          <p:nvPr>
            <p:ph sz="quarter" idx="13"/>
          </p:nvPr>
        </p:nvSpPr>
        <p:spPr>
          <a:xfrm>
            <a:off x="4644000" y="2340000"/>
            <a:ext cx="3960000" cy="3960000"/>
          </a:xfrm>
          <a:prstGeom prst="rect">
            <a:avLst/>
          </a:prstGeom>
        </p:spPr>
        <p:txBody>
          <a:bodyPr/>
          <a:lstStyle>
            <a:lvl1pPr marL="0" indent="0">
              <a:buNone/>
              <a:defRPr sz="1600"/>
            </a:lvl1pPr>
          </a:lstStyle>
          <a:p>
            <a:pPr lvl="0"/>
            <a:r>
              <a:rPr lang="en-US" noProof="0" smtClean="0"/>
              <a:t>Click to edit Master text styles</a:t>
            </a:r>
          </a:p>
        </p:txBody>
      </p:sp>
      <p:sp>
        <p:nvSpPr>
          <p:cNvPr id="9" name="Rectangle 6"/>
          <p:cNvSpPr>
            <a:spLocks noGrp="1" noChangeArrowheads="1"/>
          </p:cNvSpPr>
          <p:nvPr>
            <p:ph type="sldNum" sz="quarter" idx="14"/>
          </p:nvPr>
        </p:nvSpPr>
        <p:spPr>
          <a:xfrm>
            <a:off x="7164388" y="6551613"/>
            <a:ext cx="1439862" cy="360362"/>
          </a:xfrm>
        </p:spPr>
        <p:txBody>
          <a:bodyPr/>
          <a:lstStyle>
            <a:lvl1pPr algn="r">
              <a:spcBef>
                <a:spcPct val="0"/>
              </a:spcBef>
              <a:buFontTx/>
              <a:buNone/>
              <a:defRPr sz="1000">
                <a:solidFill>
                  <a:schemeClr val="tx1"/>
                </a:solidFill>
                <a:latin typeface="+mn-lt"/>
              </a:defRPr>
            </a:lvl1pPr>
          </a:lstStyle>
          <a:p>
            <a:pPr>
              <a:defRPr/>
            </a:pPr>
            <a:fld id="{2E7AB8CC-64A6-45F3-8870-7FFCF7FBFCC5}" type="slidenum">
              <a:rPr lang="en-GB">
                <a:solidFill>
                  <a:srgbClr val="000000"/>
                </a:solidFill>
              </a:rPr>
              <a:pPr>
                <a:defRPr/>
              </a:pPr>
              <a:t>‹#›</a:t>
            </a:fld>
            <a:endParaRPr lang="en-GB" dirty="0">
              <a:solidFill>
                <a:srgbClr val="000000"/>
              </a:solidFill>
            </a:endParaRPr>
          </a:p>
        </p:txBody>
      </p:sp>
      <p:sp>
        <p:nvSpPr>
          <p:cNvPr id="10" name="Rectangle 4"/>
          <p:cNvSpPr>
            <a:spLocks noGrp="1" noChangeArrowheads="1"/>
          </p:cNvSpPr>
          <p:nvPr>
            <p:ph type="dt" sz="half" idx="15"/>
          </p:nvPr>
        </p:nvSpPr>
        <p:spPr/>
        <p:txBody>
          <a:bodyPr/>
          <a:lstStyle>
            <a:lvl1pPr>
              <a:defRPr/>
            </a:lvl1pPr>
          </a:lstStyle>
          <a:p>
            <a:pPr>
              <a:defRPr/>
            </a:pPr>
            <a:fld id="{D442B197-47C8-423D-A5A3-BA1F699AACF3}" type="datetime3">
              <a:rPr lang="en-US">
                <a:solidFill>
                  <a:srgbClr val="585858"/>
                </a:solidFill>
              </a:rPr>
              <a:pPr>
                <a:defRPr/>
              </a:pPr>
              <a:t>9 October 2014</a:t>
            </a:fld>
            <a:endParaRPr lang="fi-FI" dirty="0">
              <a:solidFill>
                <a:srgbClr val="585858"/>
              </a:solidFill>
            </a:endParaRPr>
          </a:p>
        </p:txBody>
      </p:sp>
    </p:spTree>
    <p:extLst>
      <p:ext uri="{BB962C8B-B14F-4D97-AF65-F5344CB8AC3E}">
        <p14:creationId xmlns:p14="http://schemas.microsoft.com/office/powerpoint/2010/main" val="1731767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Char char="•"/>
              <a:tabLst/>
            </a:pPr>
            <a:endParaRPr kumimoji="0" lang="en-GB" sz="2800" b="0" i="0" u="none" strike="noStrike" cap="none" normalizeH="0" baseline="0" noProof="0">
              <a:ln>
                <a:noFill/>
              </a:ln>
              <a:solidFill>
                <a:srgbClr val="0046AD"/>
              </a:solidFill>
              <a:effectLst/>
              <a:latin typeface="Verdana" charset="0"/>
              <a:ea typeface="ＭＳ Ｐゴシック" charset="0"/>
              <a:cs typeface="Arial" charset="0"/>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noProof="0" smtClean="0"/>
              <a:pPr/>
              <a:t>‹#›</a:t>
            </a:fld>
            <a:endParaRPr lang="en-GB" noProof="0" dirty="0"/>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noProof="0" smtClean="0"/>
              <a:t>09 October 2014</a:t>
            </a:fld>
            <a:endParaRPr lang="en-GB" noProof="0"/>
          </a:p>
        </p:txBody>
      </p:sp>
    </p:spTree>
    <p:extLst>
      <p:ext uri="{BB962C8B-B14F-4D97-AF65-F5344CB8AC3E}">
        <p14:creationId xmlns:p14="http://schemas.microsoft.com/office/powerpoint/2010/main" val="477770226"/>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17138"/>
            <a:ext cx="4881219" cy="492443"/>
          </a:xfrm>
        </p:spPr>
        <p:txBody>
          <a:bodyPr anchor="b">
            <a:noAutofit/>
          </a:bodyPr>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3093"/>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377987"/>
            <a:ext cx="4887054" cy="411417"/>
          </a:xfrm>
        </p:spPr>
        <p:txBody>
          <a:bodyPr/>
          <a:lstStyle>
            <a:lvl1pPr marL="0" indent="0" algn="l">
              <a:buNone/>
              <a:defRPr sz="18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
        <p:nvSpPr>
          <p:cNvPr id="6" name="Text Placeholder 5"/>
          <p:cNvSpPr>
            <a:spLocks noGrp="1"/>
          </p:cNvSpPr>
          <p:nvPr>
            <p:ph type="body" sz="quarter" idx="15"/>
          </p:nvPr>
        </p:nvSpPr>
        <p:spPr>
          <a:xfrm>
            <a:off x="617494" y="3996083"/>
            <a:ext cx="4888127" cy="1035863"/>
          </a:xfrm>
        </p:spPr>
        <p:txBody>
          <a:bodyPr/>
          <a:lstStyle>
            <a:lvl1pPr marL="0" indent="0">
              <a:buNone/>
              <a:defRPr sz="1400">
                <a:solidFill>
                  <a:srgbClr val="FFFFFF"/>
                </a:solidFill>
              </a:defRPr>
            </a:lvl1pPr>
            <a:lvl2pPr>
              <a:buNone/>
              <a:defRPr sz="1400"/>
            </a:lvl2pPr>
            <a:lvl3pPr>
              <a:buNone/>
              <a:defRPr sz="1400"/>
            </a:lvl3pPr>
            <a:lvl4pPr>
              <a:buNone/>
              <a:defRPr sz="1400"/>
            </a:lvl4pPr>
            <a:lvl5pPr>
              <a:buNone/>
              <a:defRPr sz="1400"/>
            </a:lvl5pPr>
          </a:lstStyle>
          <a:p>
            <a:pPr lvl="0"/>
            <a:r>
              <a:rPr lang="fi-FI"/>
              <a:t>Click to edit Master text styles</a:t>
            </a:r>
          </a:p>
        </p:txBody>
      </p:sp>
    </p:spTree>
    <p:extLst>
      <p:ext uri="{BB962C8B-B14F-4D97-AF65-F5344CB8AC3E}">
        <p14:creationId xmlns:p14="http://schemas.microsoft.com/office/powerpoint/2010/main" val="144789477"/>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4" name="Picture 7"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2"/>
            <a:ext cx="8197850" cy="841491"/>
          </a:xfrm>
        </p:spPr>
        <p:txBody>
          <a:bodyPr/>
          <a:lstStyle/>
          <a:p>
            <a:r>
              <a:rPr lang="fi-FI"/>
              <a:t>Click to edit Master title style</a:t>
            </a:r>
            <a:endParaRPr lang="en-US"/>
          </a:p>
        </p:txBody>
      </p:sp>
      <p:sp>
        <p:nvSpPr>
          <p:cNvPr id="8" name="Text Placeholder 7"/>
          <p:cNvSpPr>
            <a:spLocks noGrp="1"/>
          </p:cNvSpPr>
          <p:nvPr>
            <p:ph type="body" sz="quarter" idx="13"/>
          </p:nvPr>
        </p:nvSpPr>
        <p:spPr>
          <a:xfrm>
            <a:off x="603808" y="2049462"/>
            <a:ext cx="8196948" cy="4046537"/>
          </a:xfrm>
        </p:spPr>
        <p:txBody>
          <a:bodyPr/>
          <a:lstStyle/>
          <a:p>
            <a:pPr lvl="0"/>
            <a:r>
              <a:rPr lang="fi-FI"/>
              <a:t>Click to edit Master text styles</a:t>
            </a:r>
          </a:p>
          <a:p>
            <a:pPr lvl="1"/>
            <a:r>
              <a:rPr lang="fi-FI"/>
              <a:t>Second level</a:t>
            </a:r>
          </a:p>
          <a:p>
            <a:pPr lvl="2"/>
            <a:r>
              <a:rPr lang="fi-FI"/>
              <a:t>Third level</a:t>
            </a:r>
          </a:p>
          <a:p>
            <a:pPr lvl="3"/>
            <a:r>
              <a:rPr lang="fi-FI"/>
              <a:t>Fourth level</a:t>
            </a:r>
          </a:p>
        </p:txBody>
      </p:sp>
      <p:sp>
        <p:nvSpPr>
          <p:cNvPr id="5" name="Date Placeholder 2"/>
          <p:cNvSpPr>
            <a:spLocks noGrp="1"/>
          </p:cNvSpPr>
          <p:nvPr>
            <p:ph type="dt" sz="half" idx="14"/>
          </p:nvPr>
        </p:nvSpPr>
        <p:spPr/>
        <p:txBody>
          <a:bodyPr/>
          <a:lstStyle>
            <a:lvl1pPr>
              <a:defRPr/>
            </a:lvl1pPr>
          </a:lstStyle>
          <a:p>
            <a:pPr>
              <a:defRPr/>
            </a:pPr>
            <a:fld id="{E47764BD-5D05-49E6-9BC2-E54DE1C1FE4B}"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7" name="Slide Number Placeholder 4"/>
          <p:cNvSpPr>
            <a:spLocks noGrp="1"/>
          </p:cNvSpPr>
          <p:nvPr>
            <p:ph type="sldNum" sz="quarter" idx="16"/>
          </p:nvPr>
        </p:nvSpPr>
        <p:spPr/>
        <p:txBody>
          <a:bodyPr/>
          <a:lstStyle>
            <a:lvl1pPr>
              <a:defRPr/>
            </a:lvl1pPr>
          </a:lstStyle>
          <a:p>
            <a:pPr>
              <a:defRPr/>
            </a:pPr>
            <a:fld id="{2B862B3B-2DE1-4443-B2CE-685F93237086}"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929321124"/>
      </p:ext>
    </p:extLst>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7150" y="1120801"/>
            <a:ext cx="6048634" cy="492443"/>
          </a:xfrm>
        </p:spPr>
        <p:txBody>
          <a:bodyPr anchor="b">
            <a:noAutofit/>
          </a:bodyPr>
          <a:lstStyle>
            <a:lvl1pPr>
              <a:defRPr>
                <a:solidFill>
                  <a:schemeClr val="bg1"/>
                </a:solidFill>
              </a:defRPr>
            </a:lvl1pPr>
          </a:lstStyle>
          <a:p>
            <a:r>
              <a:rPr lang="fi-FI"/>
              <a:t>Click to edit Master title style</a:t>
            </a:r>
            <a:endParaRPr lang="en-US"/>
          </a:p>
        </p:txBody>
      </p:sp>
      <p:sp>
        <p:nvSpPr>
          <p:cNvPr id="3" name="Subtitle 2"/>
          <p:cNvSpPr>
            <a:spLocks noGrp="1"/>
          </p:cNvSpPr>
          <p:nvPr>
            <p:ph type="subTitle" idx="1"/>
          </p:nvPr>
        </p:nvSpPr>
        <p:spPr>
          <a:xfrm>
            <a:off x="623330" y="1620793"/>
            <a:ext cx="4243859" cy="1990125"/>
          </a:xfrm>
        </p:spPr>
        <p:txBody>
          <a:bodyPr/>
          <a:lstStyle>
            <a:lvl1pPr marL="0" indent="0" algn="l">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endParaRPr lang="en-US"/>
          </a:p>
        </p:txBody>
      </p:sp>
    </p:spTree>
    <p:extLst>
      <p:ext uri="{BB962C8B-B14F-4D97-AF65-F5344CB8AC3E}">
        <p14:creationId xmlns:p14="http://schemas.microsoft.com/office/powerpoint/2010/main" val="3379791361"/>
      </p:ext>
    </p:extLst>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3" name="Content Placeholder 2"/>
          <p:cNvSpPr>
            <a:spLocks noGrp="1"/>
          </p:cNvSpPr>
          <p:nvPr>
            <p:ph idx="1"/>
          </p:nvPr>
        </p:nvSpPr>
        <p:spPr>
          <a:xfrm>
            <a:off x="615950" y="1621224"/>
            <a:ext cx="5706591" cy="4852344"/>
          </a:xfrm>
        </p:spPr>
        <p:txBody>
          <a:bodyPr/>
          <a:lstStyle>
            <a:lvl1pPr marL="0" indent="0">
              <a:buNone/>
              <a:defRPr sz="1800"/>
            </a:lvl1pPr>
            <a:lvl2pPr>
              <a:buNone/>
              <a:defRPr/>
            </a:lvl2pPr>
            <a:lvl3pPr>
              <a:buNone/>
              <a:defRPr/>
            </a:lvl3pPr>
            <a:lvl4pPr>
              <a:buNone/>
              <a:defRPr/>
            </a:lvl4pPr>
            <a:lvl5pPr>
              <a:buNone/>
              <a:defRPr/>
            </a:lvl5pPr>
          </a:lstStyle>
          <a:p>
            <a:pPr lvl="0"/>
            <a:r>
              <a:rPr lang="fi-FI"/>
              <a:t>Click to edit Master text styles</a:t>
            </a:r>
          </a:p>
        </p:txBody>
      </p:sp>
      <p:sp>
        <p:nvSpPr>
          <p:cNvPr id="4" name="Date Placeholder 3"/>
          <p:cNvSpPr>
            <a:spLocks noGrp="1"/>
          </p:cNvSpPr>
          <p:nvPr>
            <p:ph type="dt" sz="half" idx="10"/>
          </p:nvPr>
        </p:nvSpPr>
        <p:spPr/>
        <p:txBody>
          <a:bodyPr/>
          <a:lstStyle>
            <a:lvl1pPr>
              <a:defRPr/>
            </a:lvl1pPr>
          </a:lstStyle>
          <a:p>
            <a:pPr>
              <a:defRPr/>
            </a:pPr>
            <a:fld id="{606C34C8-2A9D-4AEB-9762-D7EF8A9C1D37}" type="datetime1">
              <a:rPr lang="en-US" altLang="en-US">
                <a:solidFill>
                  <a:srgbClr val="585858"/>
                </a:solidFill>
              </a:rPr>
              <a:pPr>
                <a:defRPr/>
              </a:pPr>
              <a:t>10/9/2014</a:t>
            </a:fld>
            <a:endParaRPr lang="en-GB" altLang="en-US">
              <a:solidFill>
                <a:srgbClr val="585858"/>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ltLang="en-US">
              <a:solidFill>
                <a:srgbClr val="585858"/>
              </a:solidFill>
            </a:endParaRPr>
          </a:p>
        </p:txBody>
      </p:sp>
      <p:sp>
        <p:nvSpPr>
          <p:cNvPr id="6" name="Slide Number Placeholder 5"/>
          <p:cNvSpPr>
            <a:spLocks noGrp="1"/>
          </p:cNvSpPr>
          <p:nvPr>
            <p:ph type="sldNum" sz="quarter" idx="12"/>
          </p:nvPr>
        </p:nvSpPr>
        <p:spPr/>
        <p:txBody>
          <a:bodyPr/>
          <a:lstStyle>
            <a:lvl1pPr>
              <a:defRPr/>
            </a:lvl1pPr>
          </a:lstStyle>
          <a:p>
            <a:pPr>
              <a:defRPr/>
            </a:pPr>
            <a:fld id="{9E75898B-3305-40B1-9120-72E54B5BF2D5}"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4028622652"/>
      </p:ext>
    </p:extLst>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401" y="1113936"/>
            <a:ext cx="7798057" cy="492443"/>
          </a:xfrm>
        </p:spPr>
        <p:txBody>
          <a:bodyPr anchor="b">
            <a:noAutofit/>
          </a:bodyPr>
          <a:lstStyle>
            <a:lvl1pPr algn="l">
              <a:defRPr sz="2400" b="1" cap="none">
                <a:solidFill>
                  <a:srgbClr val="C9EBFC"/>
                </a:solidFill>
              </a:defRPr>
            </a:lvl1pPr>
          </a:lstStyle>
          <a:p>
            <a:endParaRPr lang="en-US"/>
          </a:p>
        </p:txBody>
      </p:sp>
      <p:sp>
        <p:nvSpPr>
          <p:cNvPr id="3" name="Text Placeholder 2"/>
          <p:cNvSpPr>
            <a:spLocks noGrp="1"/>
          </p:cNvSpPr>
          <p:nvPr>
            <p:ph type="body" idx="1"/>
          </p:nvPr>
        </p:nvSpPr>
        <p:spPr>
          <a:xfrm>
            <a:off x="618265" y="1626973"/>
            <a:ext cx="7772400" cy="377568"/>
          </a:xfrm>
        </p:spPr>
        <p:txBody>
          <a:bodyPr/>
          <a:lstStyle>
            <a:lvl1pPr marL="0" indent="0">
              <a:buNone/>
              <a:defRPr sz="1800">
                <a:solidFill>
                  <a:srgbClr val="FFFFFF"/>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Tree>
    <p:extLst>
      <p:ext uri="{BB962C8B-B14F-4D97-AF65-F5344CB8AC3E}">
        <p14:creationId xmlns:p14="http://schemas.microsoft.com/office/powerpoint/2010/main" val="2252366244"/>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6" descr="echa_europa_eu"/>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838" y="6651625"/>
            <a:ext cx="977900"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0673" y="1121333"/>
            <a:ext cx="8197850" cy="488950"/>
          </a:xfrm>
        </p:spPr>
        <p:txBody>
          <a:bodyPr/>
          <a:lstStyle/>
          <a:p>
            <a:r>
              <a:rPr lang="fi-FI"/>
              <a:t>Click to edit Master title style</a:t>
            </a:r>
            <a:endParaRPr lang="en-US"/>
          </a:p>
        </p:txBody>
      </p:sp>
      <p:sp>
        <p:nvSpPr>
          <p:cNvPr id="7" name="Text Placeholder 6"/>
          <p:cNvSpPr>
            <a:spLocks noGrp="1"/>
          </p:cNvSpPr>
          <p:nvPr>
            <p:ph type="body" sz="quarter" idx="13"/>
          </p:nvPr>
        </p:nvSpPr>
        <p:spPr>
          <a:xfrm>
            <a:off x="610673" y="2045348"/>
            <a:ext cx="8190084" cy="4387030"/>
          </a:xfrm>
        </p:spPr>
        <p:txBody>
          <a:bodyPr/>
          <a:lstStyle>
            <a:lvl1pPr>
              <a:spcBef>
                <a:spcPts val="2200"/>
              </a:spcBef>
              <a:defRPr/>
            </a:lvl1pPr>
            <a:lvl2pPr>
              <a:buNone/>
              <a:defRPr/>
            </a:lvl2pPr>
            <a:lvl3pPr>
              <a:buNone/>
              <a:defRPr/>
            </a:lvl3pPr>
            <a:lvl4pPr>
              <a:buNone/>
              <a:defRPr/>
            </a:lvl4pPr>
            <a:lvl5pPr>
              <a:buNone/>
              <a:defRPr/>
            </a:lvl5pPr>
          </a:lstStyle>
          <a:p>
            <a:pPr lvl="0"/>
            <a:r>
              <a:rPr lang="fi-FI"/>
              <a:t>Click to edit Master text styles</a:t>
            </a:r>
          </a:p>
          <a:p>
            <a:pPr lvl="0"/>
            <a:endParaRPr lang="fi-FI"/>
          </a:p>
          <a:p>
            <a:pPr lvl="0"/>
            <a:endParaRPr lang="en-US"/>
          </a:p>
        </p:txBody>
      </p:sp>
      <p:sp>
        <p:nvSpPr>
          <p:cNvPr id="5" name="Date Placeholder 2"/>
          <p:cNvSpPr>
            <a:spLocks noGrp="1"/>
          </p:cNvSpPr>
          <p:nvPr>
            <p:ph type="dt" sz="half" idx="14"/>
          </p:nvPr>
        </p:nvSpPr>
        <p:spPr/>
        <p:txBody>
          <a:bodyPr/>
          <a:lstStyle>
            <a:lvl1pPr>
              <a:defRPr/>
            </a:lvl1pPr>
          </a:lstStyle>
          <a:p>
            <a:pPr>
              <a:defRPr/>
            </a:pPr>
            <a:fld id="{4A716153-01A1-4EC5-AAE5-9862284DF8B5}" type="datetime1">
              <a:rPr lang="en-US" altLang="en-US">
                <a:solidFill>
                  <a:srgbClr val="585858"/>
                </a:solidFill>
              </a:rPr>
              <a:pPr>
                <a:defRPr/>
              </a:pPr>
              <a:t>10/9/2014</a:t>
            </a:fld>
            <a:endParaRPr lang="en-GB" altLang="en-US">
              <a:solidFill>
                <a:srgbClr val="585858"/>
              </a:solidFill>
            </a:endParaRPr>
          </a:p>
        </p:txBody>
      </p:sp>
      <p:sp>
        <p:nvSpPr>
          <p:cNvPr id="6" name="Footer Placeholder 3"/>
          <p:cNvSpPr>
            <a:spLocks noGrp="1"/>
          </p:cNvSpPr>
          <p:nvPr>
            <p:ph type="ftr" sz="quarter" idx="15"/>
          </p:nvPr>
        </p:nvSpPr>
        <p:spPr/>
        <p:txBody>
          <a:bodyPr/>
          <a:lstStyle>
            <a:lvl1pPr>
              <a:defRPr/>
            </a:lvl1pPr>
          </a:lstStyle>
          <a:p>
            <a:pPr>
              <a:defRPr/>
            </a:pPr>
            <a:endParaRPr lang="en-GB" altLang="en-US">
              <a:solidFill>
                <a:srgbClr val="585858"/>
              </a:solidFill>
            </a:endParaRPr>
          </a:p>
        </p:txBody>
      </p:sp>
      <p:sp>
        <p:nvSpPr>
          <p:cNvPr id="8" name="Slide Number Placeholder 4"/>
          <p:cNvSpPr>
            <a:spLocks noGrp="1"/>
          </p:cNvSpPr>
          <p:nvPr>
            <p:ph type="sldNum" sz="quarter" idx="16"/>
          </p:nvPr>
        </p:nvSpPr>
        <p:spPr/>
        <p:txBody>
          <a:bodyPr/>
          <a:lstStyle>
            <a:lvl1pPr>
              <a:defRPr/>
            </a:lvl1pPr>
          </a:lstStyle>
          <a:p>
            <a:pPr>
              <a:defRPr/>
            </a:pPr>
            <a:fld id="{9E29EF9A-910F-4917-9E94-E07B74CC92DC}"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521683941"/>
      </p:ext>
    </p:extLst>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7538" y="2020630"/>
            <a:ext cx="8197850" cy="488950"/>
          </a:xfrm>
        </p:spPr>
        <p:txBody>
          <a:bodyPr anchor="b"/>
          <a:lstStyle>
            <a:lvl1pPr algn="l">
              <a:defRPr>
                <a:solidFill>
                  <a:srgbClr val="C9EBFC"/>
                </a:solidFill>
              </a:defRPr>
            </a:lvl1pPr>
          </a:lstStyle>
          <a:p>
            <a:r>
              <a:rPr lang="fi-FI"/>
              <a:t>Click to edit Master title style</a:t>
            </a:r>
            <a:endParaRPr lang="en-US"/>
          </a:p>
        </p:txBody>
      </p:sp>
      <p:sp>
        <p:nvSpPr>
          <p:cNvPr id="7" name="Text Placeholder 6"/>
          <p:cNvSpPr>
            <a:spLocks noGrp="1"/>
          </p:cNvSpPr>
          <p:nvPr>
            <p:ph type="body" sz="quarter" idx="13"/>
          </p:nvPr>
        </p:nvSpPr>
        <p:spPr>
          <a:xfrm>
            <a:off x="611187" y="2539958"/>
            <a:ext cx="4873839" cy="734583"/>
          </a:xfrm>
        </p:spPr>
        <p:txBody>
          <a:bodyPr/>
          <a:lstStyle>
            <a:lvl1pPr marL="0" indent="0" algn="l">
              <a:spcBef>
                <a:spcPts val="0"/>
              </a:spcBef>
              <a:buNone/>
              <a:defRPr sz="1800">
                <a:solidFill>
                  <a:srgbClr val="FFFFFF"/>
                </a:solidFill>
              </a:defRPr>
            </a:lvl1pPr>
            <a:lvl2pPr>
              <a:spcBef>
                <a:spcPts val="0"/>
              </a:spcBef>
              <a:buNone/>
              <a:defRPr sz="1800"/>
            </a:lvl2pPr>
            <a:lvl3pPr>
              <a:spcBef>
                <a:spcPts val="0"/>
              </a:spcBef>
              <a:buNone/>
              <a:defRPr sz="1800"/>
            </a:lvl3pPr>
            <a:lvl4pPr>
              <a:spcBef>
                <a:spcPts val="0"/>
              </a:spcBef>
              <a:buNone/>
              <a:defRPr sz="1800"/>
            </a:lvl4pPr>
            <a:lvl5pPr>
              <a:spcBef>
                <a:spcPts val="0"/>
              </a:spcBef>
              <a:buNone/>
              <a:defRPr sz="1800"/>
            </a:lvl5pPr>
          </a:lstStyle>
          <a:p>
            <a:pPr lvl="0"/>
            <a:r>
              <a:rPr lang="fi-FI"/>
              <a:t>Click to edit Master text styles</a:t>
            </a:r>
          </a:p>
        </p:txBody>
      </p:sp>
      <p:sp>
        <p:nvSpPr>
          <p:cNvPr id="9" name="Text Placeholder 8"/>
          <p:cNvSpPr>
            <a:spLocks noGrp="1"/>
          </p:cNvSpPr>
          <p:nvPr>
            <p:ph type="body" sz="quarter" idx="14"/>
          </p:nvPr>
        </p:nvSpPr>
        <p:spPr>
          <a:xfrm>
            <a:off x="618568" y="3432907"/>
            <a:ext cx="4887054" cy="2457149"/>
          </a:xfrm>
        </p:spPr>
        <p:txBody>
          <a:bodyPr/>
          <a:lstStyle>
            <a:lvl1pPr marL="0" indent="0" algn="l">
              <a:buNone/>
              <a:defRPr sz="1400">
                <a:solidFill>
                  <a:schemeClr val="bg1"/>
                </a:solidFill>
                <a:latin typeface="+mn-lt"/>
              </a:defRPr>
            </a:lvl1pPr>
            <a:lvl2pPr algn="l">
              <a:buNone/>
              <a:defRPr sz="1400">
                <a:solidFill>
                  <a:schemeClr val="bg1"/>
                </a:solidFill>
                <a:latin typeface="+mn-lt"/>
              </a:defRPr>
            </a:lvl2pPr>
            <a:lvl3pPr algn="l">
              <a:buNone/>
              <a:defRPr sz="1400">
                <a:solidFill>
                  <a:schemeClr val="bg1"/>
                </a:solidFill>
                <a:latin typeface="+mn-lt"/>
              </a:defRPr>
            </a:lvl3pPr>
            <a:lvl4pPr algn="l">
              <a:buNone/>
              <a:defRPr sz="1400">
                <a:solidFill>
                  <a:schemeClr val="bg1"/>
                </a:solidFill>
                <a:latin typeface="+mn-lt"/>
              </a:defRPr>
            </a:lvl4pPr>
            <a:lvl5pPr algn="l">
              <a:buNone/>
              <a:defRPr sz="1400">
                <a:solidFill>
                  <a:schemeClr val="bg1"/>
                </a:solidFill>
                <a:latin typeface="+mn-lt"/>
              </a:defRPr>
            </a:lvl5pPr>
          </a:lstStyle>
          <a:p>
            <a:pPr lvl="0"/>
            <a:r>
              <a:rPr lang="fi-FI"/>
              <a:t>Click to edit Master text styles</a:t>
            </a:r>
          </a:p>
        </p:txBody>
      </p:sp>
    </p:spTree>
    <p:extLst>
      <p:ext uri="{BB962C8B-B14F-4D97-AF65-F5344CB8AC3E}">
        <p14:creationId xmlns:p14="http://schemas.microsoft.com/office/powerpoint/2010/main" val="2622140644"/>
      </p:ext>
    </p:extLst>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text_slide_3">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endParaRPr lang="en-GB">
              <a:solidFill>
                <a:srgbClr val="FFFFFF"/>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B8641A9C-FD2F-4119-B3AC-DD4CD75701D6}" type="datetime4">
              <a:rPr lang="en-GB" smtClean="0">
                <a:solidFill>
                  <a:srgbClr val="000000"/>
                </a:solidFill>
              </a:rPr>
              <a:pPr/>
              <a:t>09 October 2014</a:t>
            </a:fld>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smtClean="0"/>
              <a:t>Title of sub page/Conclusions</a:t>
            </a:r>
            <a:endParaRPr lang="en-GB" noProof="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marL="342900" indent="-342900">
              <a:buFont typeface="Arial" pitchFamily="34" charset="0"/>
              <a:buChar cha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Arial" pitchFamily="34" charset="0"/>
                <a:cs typeface="Arial" pitchFamily="34" charset="0"/>
              </a:defRPr>
            </a:lvl2pPr>
            <a:lvl3pPr marL="1200150" indent="-285750">
              <a:buFont typeface="Arial" pitchFamily="34" charset="0"/>
              <a:buChar char="•"/>
              <a:defRPr sz="1600" baseline="0">
                <a:solidFill>
                  <a:schemeClr val="tx1"/>
                </a:solidFill>
                <a:latin typeface="Arial" pitchFamily="34" charset="0"/>
                <a:cs typeface="Arial" pitchFamily="34" charset="0"/>
              </a:defRPr>
            </a:lvl3pPr>
          </a:lstStyle>
          <a:p>
            <a:pPr lvl="0"/>
            <a:r>
              <a:rPr lang="en-GB" noProof="0" dirty="0" smtClean="0"/>
              <a:t>First Level Style</a:t>
            </a:r>
          </a:p>
          <a:p>
            <a:pPr lvl="0"/>
            <a:r>
              <a:rPr lang="en-GB" noProof="0" dirty="0" smtClean="0"/>
              <a:t>First Level Style</a:t>
            </a:r>
          </a:p>
          <a:p>
            <a:pPr lvl="0"/>
            <a:r>
              <a:rPr lang="en-GB" noProof="0" dirty="0" smtClean="0"/>
              <a:t>First Level Style</a:t>
            </a:r>
          </a:p>
          <a:p>
            <a:pPr lvl="1"/>
            <a:r>
              <a:rPr lang="en-GB" noProof="0" dirty="0" smtClean="0"/>
              <a:t>Second level style</a:t>
            </a:r>
          </a:p>
          <a:p>
            <a:pPr lvl="2"/>
            <a:r>
              <a:rPr lang="en-GB" noProof="0" dirty="0" smtClean="0"/>
              <a:t>Third level style</a:t>
            </a:r>
          </a:p>
        </p:txBody>
      </p:sp>
      <p:pic>
        <p:nvPicPr>
          <p:cNvPr id="409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1354691"/>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text_slide_1">
    <p:spTree>
      <p:nvGrpSpPr>
        <p:cNvPr id="1" name=""/>
        <p:cNvGrpSpPr/>
        <p:nvPr/>
      </p:nvGrpSpPr>
      <p:grpSpPr>
        <a:xfrm>
          <a:off x="0" y="0"/>
          <a:ext cx="0" cy="0"/>
          <a:chOff x="0" y="0"/>
          <a:chExt cx="0" cy="0"/>
        </a:xfrm>
      </p:grpSpPr>
      <p:sp>
        <p:nvSpPr>
          <p:cNvPr id="6" name="Suorakulmio 5"/>
          <p:cNvSpPr/>
          <p:nvPr userDrawn="1"/>
        </p:nvSpPr>
        <p:spPr bwMode="auto">
          <a:xfrm>
            <a:off x="-91396" y="-27384"/>
            <a:ext cx="9252520" cy="6885384"/>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dirty="0">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3" name="Tekstin paikkamerkki 12"/>
          <p:cNvSpPr>
            <a:spLocks noGrp="1"/>
          </p:cNvSpPr>
          <p:nvPr>
            <p:ph type="body" sz="quarter" idx="11" hasCustomPrompt="1"/>
          </p:nvPr>
        </p:nvSpPr>
        <p:spPr>
          <a:xfrm>
            <a:off x="540000" y="1260000"/>
            <a:ext cx="8064000" cy="540000"/>
          </a:xfrm>
          <a:prstGeom prst="rect">
            <a:avLst/>
          </a:prstGeom>
        </p:spPr>
        <p:txBody>
          <a:bodyPr/>
          <a:lstStyle>
            <a:lvl1pPr marL="0" indent="0">
              <a:buNone/>
              <a:defRPr sz="3000" b="1" baseline="0">
                <a:solidFill>
                  <a:srgbClr val="0046AD"/>
                </a:solidFill>
                <a:latin typeface="Verdana" pitchFamily="34" charset="0"/>
              </a:defRPr>
            </a:lvl1pPr>
          </a:lstStyle>
          <a:p>
            <a:pPr lvl="0"/>
            <a:r>
              <a:rPr lang="en-GB" noProof="0" dirty="0" smtClean="0"/>
              <a:t>Title of sub page/Conclusions</a:t>
            </a:r>
            <a:endParaRPr lang="en-GB" noProof="0" dirty="0"/>
          </a:p>
        </p:txBody>
      </p:sp>
      <p:sp>
        <p:nvSpPr>
          <p:cNvPr id="15" name="Tekstin paikkamerkki 14"/>
          <p:cNvSpPr>
            <a:spLocks noGrp="1"/>
          </p:cNvSpPr>
          <p:nvPr>
            <p:ph type="body" sz="quarter" idx="12" hasCustomPrompt="1"/>
          </p:nvPr>
        </p:nvSpPr>
        <p:spPr>
          <a:xfrm>
            <a:off x="540000" y="2340000"/>
            <a:ext cx="8064000" cy="3960000"/>
          </a:xfrm>
          <a:prstGeom prst="rect">
            <a:avLst/>
          </a:prstGeom>
        </p:spPr>
        <p:txBody>
          <a:bodyPr/>
          <a:lstStyle>
            <a:lvl1pPr>
              <a:defRPr sz="2400">
                <a:solidFill>
                  <a:schemeClr val="tx1"/>
                </a:solidFill>
                <a:latin typeface="+mn-lt"/>
                <a:cs typeface="Arial" pitchFamily="34" charset="0"/>
              </a:defRPr>
            </a:lvl1pPr>
            <a:lvl2pPr marL="742950" indent="-285750">
              <a:buFont typeface="Arial" pitchFamily="34" charset="0"/>
              <a:buChar char="•"/>
              <a:defRPr sz="2000" baseline="0">
                <a:solidFill>
                  <a:schemeClr val="tx1"/>
                </a:solidFill>
                <a:latin typeface="+mn-lt"/>
                <a:cs typeface="Arial" pitchFamily="34" charset="0"/>
              </a:defRPr>
            </a:lvl2pPr>
            <a:lvl3pPr marL="1200150" indent="-285750">
              <a:buFont typeface="Arial" pitchFamily="34" charset="0"/>
              <a:buChar char="•"/>
              <a:defRPr sz="1600">
                <a:solidFill>
                  <a:schemeClr val="tx1"/>
                </a:solidFill>
                <a:latin typeface="+mn-lt"/>
                <a:cs typeface="Arial" pitchFamily="34" charset="0"/>
              </a:defRPr>
            </a:lvl3pPr>
          </a:lstStyle>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0"/>
            <a:r>
              <a:rPr lang="en-GB" noProof="0" dirty="0" smtClean="0"/>
              <a:t>First Level Style</a:t>
            </a:r>
          </a:p>
          <a:p>
            <a:pPr lvl="1"/>
            <a:r>
              <a:rPr lang="en-GB" noProof="0" dirty="0" smtClean="0"/>
              <a:t>Second Level Style</a:t>
            </a:r>
          </a:p>
          <a:p>
            <a:pPr lvl="2"/>
            <a:r>
              <a:rPr lang="en-GB" noProof="0" dirty="0" smtClean="0"/>
              <a:t>Third Level Style</a:t>
            </a:r>
          </a:p>
          <a:p>
            <a:pPr lvl="2"/>
            <a:endParaRPr lang="en-GB" noProof="0" dirty="0"/>
          </a:p>
        </p:txBody>
      </p:sp>
      <p:sp>
        <p:nvSpPr>
          <p:cNvPr id="8"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fld id="{4AA25D79-D952-47D2-8A44-B1FC43B5DADF}" type="datetime4">
              <a:rPr lang="en-GB" smtClean="0">
                <a:solidFill>
                  <a:srgbClr val="000000"/>
                </a:solidFill>
              </a:rPr>
              <a:pPr/>
              <a:t>09 October 2014</a:t>
            </a:fld>
            <a:endParaRPr lang="en-GB">
              <a:solidFill>
                <a:srgbClr val="000000"/>
              </a:solidFill>
            </a:endParaRPr>
          </a:p>
        </p:txBody>
      </p:sp>
    </p:spTree>
    <p:extLst>
      <p:ext uri="{BB962C8B-B14F-4D97-AF65-F5344CB8AC3E}">
        <p14:creationId xmlns:p14="http://schemas.microsoft.com/office/powerpoint/2010/main" val="3352305839"/>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content_slide">
    <p:spTree>
      <p:nvGrpSpPr>
        <p:cNvPr id="1" name=""/>
        <p:cNvGrpSpPr/>
        <p:nvPr/>
      </p:nvGrpSpPr>
      <p:grpSpPr>
        <a:xfrm>
          <a:off x="0" y="0"/>
          <a:ext cx="0" cy="0"/>
          <a:chOff x="0" y="0"/>
          <a:chExt cx="0" cy="0"/>
        </a:xfrm>
      </p:grpSpPr>
      <p:sp>
        <p:nvSpPr>
          <p:cNvPr id="6" name="Suorakulmio 5"/>
          <p:cNvSpPr/>
          <p:nvPr userDrawn="1"/>
        </p:nvSpPr>
        <p:spPr bwMode="auto">
          <a:xfrm>
            <a:off x="0" y="0"/>
            <a:ext cx="9252520" cy="6858000"/>
          </a:xfrm>
          <a:prstGeom prst="rect">
            <a:avLst/>
          </a:prstGeom>
          <a:solidFill>
            <a:schemeClr val="bg1"/>
          </a:solidFill>
          <a:ln>
            <a:noFill/>
          </a:ln>
          <a:effectLst/>
          <a:extLst/>
        </p:spPr>
        <p:txBody>
          <a:bodyPr vert="horz" wrap="square" lIns="91440" tIns="45720" rIns="91440" bIns="45720" numCol="1" rtlCol="0" anchor="t" anchorCtr="0" compatLnSpc="1">
            <a:prstTxWarp prst="textNoShape">
              <a:avLst/>
            </a:prstTxWarp>
          </a:bodyPr>
          <a:lstStyle/>
          <a:p>
            <a:pPr algn="l">
              <a:spcBef>
                <a:spcPct val="20000"/>
              </a:spcBef>
              <a:buFontTx/>
              <a:buChar char="•"/>
            </a:pPr>
            <a:endParaRPr lang="en-GB" sz="2800">
              <a:solidFill>
                <a:srgbClr val="0046AD"/>
              </a:solidFill>
              <a:latin typeface="Verdana" charset="0"/>
              <a:ea typeface="ＭＳ Ｐゴシック" charset="0"/>
              <a:cs typeface="Arial" charset="0"/>
            </a:endParaRPr>
          </a:p>
        </p:txBody>
      </p:sp>
      <p:sp>
        <p:nvSpPr>
          <p:cNvPr id="3" name="Rectangle 4"/>
          <p:cNvSpPr>
            <a:spLocks noGrp="1" noChangeArrowheads="1"/>
          </p:cNvSpPr>
          <p:nvPr>
            <p:ph type="dt" sz="half" idx="2"/>
          </p:nvPr>
        </p:nvSpPr>
        <p:spPr bwMode="auto">
          <a:xfrm>
            <a:off x="539712"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000">
                <a:solidFill>
                  <a:schemeClr val="tx1"/>
                </a:solidFill>
                <a:latin typeface="+mn-lt"/>
              </a:defRPr>
            </a:lvl1pPr>
          </a:lstStyle>
          <a:p>
            <a:endParaRPr lang="en-GB">
              <a:solidFill>
                <a:srgbClr val="000000"/>
              </a:solidFill>
            </a:endParaRPr>
          </a:p>
        </p:txBody>
      </p:sp>
      <p:sp>
        <p:nvSpPr>
          <p:cNvPr id="5" name="Rectangle 6"/>
          <p:cNvSpPr>
            <a:spLocks noGrp="1" noChangeArrowheads="1"/>
          </p:cNvSpPr>
          <p:nvPr>
            <p:ph type="sldNum" sz="quarter" idx="4"/>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smtClean="0">
                <a:solidFill>
                  <a:srgbClr val="000000"/>
                </a:solidFill>
              </a:rPr>
              <a:pPr/>
              <a:t>‹#›</a:t>
            </a:fld>
            <a:endParaRPr lang="en-GB">
              <a:solidFill>
                <a:srgbClr val="000000"/>
              </a:solidFill>
            </a:endParaRPr>
          </a:p>
        </p:txBody>
      </p:sp>
      <p:pic>
        <p:nvPicPr>
          <p:cNvPr id="10" name="Picture 12" descr="ECHA_logo_4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333375"/>
            <a:ext cx="2057400" cy="539750"/>
          </a:xfrm>
          <a:prstGeom prst="rect">
            <a:avLst/>
          </a:prstGeom>
          <a:noFill/>
          <a:extLst>
            <a:ext uri="{909E8E84-426E-40DD-AFC4-6F175D3DCCD1}">
              <a14:hiddenFill xmlns:a14="http://schemas.microsoft.com/office/drawing/2010/main">
                <a:solidFill>
                  <a:srgbClr val="FFFFFF"/>
                </a:solidFill>
              </a14:hiddenFill>
            </a:ext>
          </a:extLst>
        </p:spPr>
      </p:pic>
      <p:sp>
        <p:nvSpPr>
          <p:cNvPr id="11" name="Tekstin paikkamerkki 10"/>
          <p:cNvSpPr>
            <a:spLocks noGrp="1"/>
          </p:cNvSpPr>
          <p:nvPr>
            <p:ph type="body" sz="quarter" idx="10" hasCustomPrompt="1"/>
          </p:nvPr>
        </p:nvSpPr>
        <p:spPr>
          <a:xfrm>
            <a:off x="540000" y="1260000"/>
            <a:ext cx="8064000" cy="540345"/>
          </a:xfrm>
          <a:prstGeom prst="rect">
            <a:avLst/>
          </a:prstGeom>
        </p:spPr>
        <p:txBody>
          <a:bodyPr/>
          <a:lstStyle>
            <a:lvl1pPr marL="0" indent="0">
              <a:buNone/>
              <a:defRPr sz="3000" b="1" baseline="0">
                <a:solidFill>
                  <a:schemeClr val="tx2"/>
                </a:solidFill>
                <a:latin typeface="Verdana" pitchFamily="34" charset="0"/>
              </a:defRPr>
            </a:lvl1pPr>
          </a:lstStyle>
          <a:p>
            <a:pPr lvl="0"/>
            <a:r>
              <a:rPr lang="en-GB" noProof="0" dirty="0" smtClean="0"/>
              <a:t>Title of sub page/Conclusions</a:t>
            </a:r>
            <a:endParaRPr lang="en-GB" noProof="0" dirty="0"/>
          </a:p>
        </p:txBody>
      </p:sp>
      <p:sp>
        <p:nvSpPr>
          <p:cNvPr id="7" name="Sisällön paikkamerkki 6"/>
          <p:cNvSpPr>
            <a:spLocks noGrp="1"/>
          </p:cNvSpPr>
          <p:nvPr>
            <p:ph sz="quarter" idx="12" hasCustomPrompt="1"/>
          </p:nvPr>
        </p:nvSpPr>
        <p:spPr>
          <a:xfrm>
            <a:off x="900000" y="2340000"/>
            <a:ext cx="7344000" cy="3960000"/>
          </a:xfrm>
          <a:prstGeom prst="rect">
            <a:avLst/>
          </a:prstGeom>
        </p:spPr>
        <p:txBody>
          <a:bodyPr/>
          <a:lstStyle>
            <a:lvl1pPr>
              <a:defRPr sz="1600"/>
            </a:lvl1pPr>
          </a:lstStyle>
          <a:p>
            <a:pPr lvl="0"/>
            <a:r>
              <a:rPr lang="en-GB" noProof="0" dirty="0" smtClean="0"/>
              <a:t>Content</a:t>
            </a:r>
            <a:endParaRPr lang="en-GB" noProof="0" dirty="0"/>
          </a:p>
        </p:txBody>
      </p:sp>
      <p:pic>
        <p:nvPicPr>
          <p:cNvPr id="614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13281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theme" Target="../theme/theme10.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image" Target="../media/image1.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theme" Target="../theme/theme11.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image" Target="../media/image1.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1.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image" Target="../media/image1.jpeg"/><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theme" Target="../theme/theme12.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5" Type="http://schemas.openxmlformats.org/officeDocument/2006/relationships/slideLayout" Target="../slideLayouts/slideLayout128.xml"/><Relationship Id="rId4" Type="http://schemas.openxmlformats.org/officeDocument/2006/relationships/slideLayout" Target="../slideLayouts/slideLayout127.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image" Target="../media/image1.jpeg"/><Relationship Id="rId4" Type="http://schemas.openxmlformats.org/officeDocument/2006/relationships/slideLayout" Target="../slideLayouts/slideLayout27.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 Id="rId9"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5" Type="http://schemas.openxmlformats.org/officeDocument/2006/relationships/slideLayout" Target="../slideLayouts/slideLayout43.xml"/><Relationship Id="rId10" Type="http://schemas.openxmlformats.org/officeDocument/2006/relationships/image" Target="../media/image1.jpeg"/><Relationship Id="rId4" Type="http://schemas.openxmlformats.org/officeDocument/2006/relationships/slideLayout" Target="../slideLayouts/slideLayout42.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5" Type="http://schemas.openxmlformats.org/officeDocument/2006/relationships/slideLayout" Target="../slideLayouts/slideLayout51.xml"/><Relationship Id="rId10" Type="http://schemas.openxmlformats.org/officeDocument/2006/relationships/image" Target="../media/image1.jpeg"/><Relationship Id="rId4" Type="http://schemas.openxmlformats.org/officeDocument/2006/relationships/slideLayout" Target="../slideLayouts/slideLayout50.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image" Target="../media/image1.jpeg"/><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7.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image" Target="../media/image1.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9.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pPr>
                <a:defRPr/>
              </a:pPr>
              <a:t>10/9/2014</a:t>
            </a:fld>
            <a:endParaRPr lang="en-GB" altLang="en-US"/>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pPr>
                <a:defRPr/>
              </a:pPr>
              <a:t>‹#›</a:t>
            </a:fld>
            <a:endParaRPr lang="fi-FI" alt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847" r:id="rId8"/>
    <p:sldLayoutId id="2147483848" r:id="rId9"/>
    <p:sldLayoutId id="2147483849" r:id="rId10"/>
    <p:sldLayoutId id="2147483850" r:id="rId11"/>
    <p:sldLayoutId id="2147483851" r:id="rId12"/>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537601702"/>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753268425"/>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548580211"/>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475947716"/>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634604523"/>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1564431474"/>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fld id="{45105E5D-C86E-4B96-BD02-4515F79B17D4}" type="datetime1">
              <a:rPr lang="en-US">
                <a:solidFill>
                  <a:srgbClr val="585858"/>
                </a:solidFill>
                <a:ea typeface="ＭＳ Ｐゴシック" pitchFamily="-28" charset="-128"/>
              </a:rPr>
              <a:pPr/>
              <a:t>10/9/2014</a:t>
            </a:fld>
            <a:endParaRPr lang="en-GB">
              <a:solidFill>
                <a:srgbClr val="585858"/>
              </a:solidFill>
              <a:ea typeface="ＭＳ Ｐゴシック" pitchFamily="-28" charset="-128"/>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endParaRPr lang="en-GB">
              <a:solidFill>
                <a:srgbClr val="585858"/>
              </a:solidFill>
              <a:ea typeface="ＭＳ Ｐゴシック" pitchFamily="-28" charset="-128"/>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fld id="{AA7A0D5D-38EB-4760-8197-442397B5C132}" type="slidenum">
              <a:rPr lang="fi-FI">
                <a:solidFill>
                  <a:srgbClr val="585858"/>
                </a:solidFill>
                <a:ea typeface="ＭＳ Ｐゴシック" pitchFamily="-28" charset="-128"/>
              </a:rPr>
              <a:pPr/>
              <a:t>‹#›</a:t>
            </a:fld>
            <a:endParaRPr lang="fi-FI">
              <a:solidFill>
                <a:srgbClr val="585858"/>
              </a:solidFill>
              <a:ea typeface="ＭＳ Ｐゴシック" pitchFamily="-28" charset="-128"/>
            </a:endParaRPr>
          </a:p>
        </p:txBody>
      </p:sp>
    </p:spTree>
    <p:extLst>
      <p:ext uri="{BB962C8B-B14F-4D97-AF65-F5344CB8AC3E}">
        <p14:creationId xmlns:p14="http://schemas.microsoft.com/office/powerpoint/2010/main" val="2260802551"/>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ea typeface="ＭＳ Ｐゴシック" pitchFamily="-28" charset="-128"/>
              </a:defRPr>
            </a:lvl1pPr>
          </a:lstStyle>
          <a:p>
            <a:pPr>
              <a:defRPr/>
            </a:pPr>
            <a:fld id="{3B68D5BC-B644-40A6-91CF-0BDBA3C5003B}" type="datetime1">
              <a:rPr lang="en-US">
                <a:solidFill>
                  <a:srgbClr val="585858"/>
                </a:solidFill>
              </a:rPr>
              <a:pPr>
                <a:defRPr/>
              </a:pPr>
              <a:t>10/9/2014</a:t>
            </a:fld>
            <a:endParaRPr lang="en-GB">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ea typeface="ＭＳ Ｐゴシック" pitchFamily="-28" charset="-128"/>
              </a:defRPr>
            </a:lvl1pPr>
          </a:lstStyle>
          <a:p>
            <a:pPr>
              <a:defRPr/>
            </a:pPr>
            <a:r>
              <a:rPr lang="en-GB">
                <a:solidFill>
                  <a:srgbClr val="585858"/>
                </a:solidFill>
              </a:rPr>
              <a:t>Fresenius Conference Cologne, 25/04/13</a:t>
            </a: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ea typeface="ＭＳ Ｐゴシック" pitchFamily="-28" charset="-128"/>
              </a:defRPr>
            </a:lvl1pPr>
          </a:lstStyle>
          <a:p>
            <a:pPr>
              <a:defRPr/>
            </a:pPr>
            <a:fld id="{27C45534-F942-44CF-8FB6-A51B645F4CA2}" type="slidenum">
              <a:rPr lang="fi-FI">
                <a:solidFill>
                  <a:srgbClr val="585858"/>
                </a:solidFill>
              </a:rPr>
              <a:pPr>
                <a:defRPr/>
              </a:pPr>
              <a:t>‹#›</a:t>
            </a:fld>
            <a:endParaRPr lang="fi-FI">
              <a:solidFill>
                <a:srgbClr val="585858"/>
              </a:solidFill>
            </a:endParaRPr>
          </a:p>
        </p:txBody>
      </p:sp>
    </p:spTree>
    <p:extLst>
      <p:ext uri="{BB962C8B-B14F-4D97-AF65-F5344CB8AC3E}">
        <p14:creationId xmlns:p14="http://schemas.microsoft.com/office/powerpoint/2010/main" val="1125118577"/>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Lst>
  <p:hf hd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3689626459"/>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Tree>
    <p:extLst>
      <p:ext uri="{BB962C8B-B14F-4D97-AF65-F5344CB8AC3E}">
        <p14:creationId xmlns:p14="http://schemas.microsoft.com/office/powerpoint/2010/main" val="957100892"/>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dt="0"/>
  <p:txStyles>
    <p:titleStyle>
      <a:lvl1pPr algn="l" rtl="0" eaLnBrk="0" fontAlgn="base" hangingPunct="0">
        <a:spcBef>
          <a:spcPct val="0"/>
        </a:spcBef>
        <a:spcAft>
          <a:spcPct val="0"/>
        </a:spcAft>
        <a:defRPr sz="2600" b="1">
          <a:solidFill>
            <a:schemeClr val="tx2"/>
          </a:solidFill>
          <a:latin typeface="+mj-lt"/>
          <a:ea typeface="MS PGothic" pitchFamily="34" charset="-128"/>
          <a:cs typeface="+mj-cs"/>
        </a:defRPr>
      </a:lvl1pPr>
      <a:lvl2pPr algn="l" rtl="0" eaLnBrk="0" fontAlgn="base" hangingPunct="0">
        <a:spcBef>
          <a:spcPct val="0"/>
        </a:spcBef>
        <a:spcAft>
          <a:spcPct val="0"/>
        </a:spcAft>
        <a:defRPr sz="2600" b="1">
          <a:solidFill>
            <a:schemeClr val="tx2"/>
          </a:solidFill>
          <a:latin typeface="Verdana" pitchFamily="34" charset="0"/>
          <a:ea typeface="MS PGothic" pitchFamily="34" charset="-128"/>
        </a:defRPr>
      </a:lvl2pPr>
      <a:lvl3pPr algn="l" rtl="0" eaLnBrk="0" fontAlgn="base" hangingPunct="0">
        <a:spcBef>
          <a:spcPct val="0"/>
        </a:spcBef>
        <a:spcAft>
          <a:spcPct val="0"/>
        </a:spcAft>
        <a:defRPr sz="2600" b="1">
          <a:solidFill>
            <a:schemeClr val="tx2"/>
          </a:solidFill>
          <a:latin typeface="Verdana" pitchFamily="34" charset="0"/>
          <a:ea typeface="MS PGothic" pitchFamily="34" charset="-128"/>
        </a:defRPr>
      </a:lvl3pPr>
      <a:lvl4pPr algn="l" rtl="0" eaLnBrk="0" fontAlgn="base" hangingPunct="0">
        <a:spcBef>
          <a:spcPct val="0"/>
        </a:spcBef>
        <a:spcAft>
          <a:spcPct val="0"/>
        </a:spcAft>
        <a:defRPr sz="2600" b="1">
          <a:solidFill>
            <a:schemeClr val="tx2"/>
          </a:solidFill>
          <a:latin typeface="Verdana" pitchFamily="34" charset="0"/>
          <a:ea typeface="MS PGothic" pitchFamily="34" charset="-128"/>
        </a:defRPr>
      </a:lvl4pPr>
      <a:lvl5pPr algn="l" rtl="0" eaLnBrk="0" fontAlgn="base" hangingPunct="0">
        <a:spcBef>
          <a:spcPct val="0"/>
        </a:spcBef>
        <a:spcAft>
          <a:spcPct val="0"/>
        </a:spcAft>
        <a:defRPr sz="2600" b="1">
          <a:solidFill>
            <a:schemeClr val="tx2"/>
          </a:solidFill>
          <a:latin typeface="Verdana" pitchFamily="34" charset="0"/>
          <a:ea typeface="MS PGothic" pitchFamily="34" charset="-128"/>
        </a:defRPr>
      </a:lvl5pPr>
      <a:lvl6pPr marL="457200" algn="l" rtl="0" fontAlgn="base">
        <a:spcBef>
          <a:spcPct val="0"/>
        </a:spcBef>
        <a:spcAft>
          <a:spcPct val="0"/>
        </a:spcAft>
        <a:defRPr sz="2600" b="1">
          <a:solidFill>
            <a:schemeClr val="tx2"/>
          </a:solidFill>
          <a:latin typeface="Verdana" pitchFamily="34" charset="0"/>
          <a:ea typeface="ＭＳ Ｐゴシック" pitchFamily="34" charset="-128"/>
        </a:defRPr>
      </a:lvl6pPr>
      <a:lvl7pPr marL="914400" algn="l" rtl="0" fontAlgn="base">
        <a:spcBef>
          <a:spcPct val="0"/>
        </a:spcBef>
        <a:spcAft>
          <a:spcPct val="0"/>
        </a:spcAft>
        <a:defRPr sz="2600" b="1">
          <a:solidFill>
            <a:schemeClr val="tx2"/>
          </a:solidFill>
          <a:latin typeface="Verdana" pitchFamily="34" charset="0"/>
          <a:ea typeface="ＭＳ Ｐゴシック" pitchFamily="34" charset="-128"/>
        </a:defRPr>
      </a:lvl7pPr>
      <a:lvl8pPr marL="1371600" algn="l" rtl="0" fontAlgn="base">
        <a:spcBef>
          <a:spcPct val="0"/>
        </a:spcBef>
        <a:spcAft>
          <a:spcPct val="0"/>
        </a:spcAft>
        <a:defRPr sz="2600" b="1">
          <a:solidFill>
            <a:schemeClr val="tx2"/>
          </a:solidFill>
          <a:latin typeface="Verdana" pitchFamily="34" charset="0"/>
          <a:ea typeface="ＭＳ Ｐゴシック" pitchFamily="34" charset="-128"/>
        </a:defRPr>
      </a:lvl8pPr>
      <a:lvl9pPr marL="1828800" algn="l" rtl="0" fontAlgn="base">
        <a:spcBef>
          <a:spcPct val="0"/>
        </a:spcBef>
        <a:spcAft>
          <a:spcPct val="0"/>
        </a:spcAft>
        <a:defRPr sz="2600" b="1">
          <a:solidFill>
            <a:schemeClr val="tx2"/>
          </a:solidFill>
          <a:latin typeface="Verdana" pitchFamily="34" charset="0"/>
          <a:ea typeface="ＭＳ Ｐゴシック" pitchFamily="34" charset="-128"/>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MS PGothic" pitchFamily="34" charset="-128"/>
          <a:cs typeface="+mn-cs"/>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MS PGothic" pitchFamily="34"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MS PGothic" pitchFamily="34"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MS PGothic" pitchFamily="34"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MS PGothic" pitchFamily="34"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mn-ea"/>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mn-ea"/>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mn-ea"/>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388642245"/>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3250" y="1128713"/>
            <a:ext cx="819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fi-FI" altLang="en-US" smtClean="0"/>
              <a:t>Muokkaa perustyyl. napsautt.</a:t>
            </a:r>
          </a:p>
        </p:txBody>
      </p:sp>
      <p:sp>
        <p:nvSpPr>
          <p:cNvPr id="1027" name="Rectangle 3"/>
          <p:cNvSpPr>
            <a:spLocks noGrp="1" noChangeArrowheads="1"/>
          </p:cNvSpPr>
          <p:nvPr>
            <p:ph type="body" idx="1"/>
          </p:nvPr>
        </p:nvSpPr>
        <p:spPr bwMode="auto">
          <a:xfrm>
            <a:off x="609600" y="2060575"/>
            <a:ext cx="8229600"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en-US" smtClean="0"/>
              <a:t>Muokkaa tekstin perustyylejä napsauttamalla</a:t>
            </a:r>
          </a:p>
          <a:p>
            <a:pPr lvl="1"/>
            <a:r>
              <a:rPr lang="fi-FI" altLang="en-US" smtClean="0"/>
              <a:t>toinen taso</a:t>
            </a:r>
          </a:p>
          <a:p>
            <a:pPr lvl="2"/>
            <a:r>
              <a:rPr lang="fi-FI" altLang="en-US" smtClean="0"/>
              <a:t>kolmas taso</a:t>
            </a:r>
          </a:p>
          <a:p>
            <a:pPr lvl="3"/>
            <a:r>
              <a:rPr lang="fi-FI" altLang="en-US" smtClean="0"/>
              <a:t>neljäs taso</a:t>
            </a:r>
          </a:p>
        </p:txBody>
      </p:sp>
      <p:sp>
        <p:nvSpPr>
          <p:cNvPr id="109572" name="Rectangle 4"/>
          <p:cNvSpPr>
            <a:spLocks noGrp="1" noChangeArrowheads="1"/>
          </p:cNvSpPr>
          <p:nvPr>
            <p:ph type="dt" sz="half" idx="2"/>
          </p:nvPr>
        </p:nvSpPr>
        <p:spPr bwMode="auto">
          <a:xfrm>
            <a:off x="7092950" y="6577013"/>
            <a:ext cx="1042988" cy="200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fld id="{5AA192DA-617A-41CE-A79B-AF4E2642EBD0}" type="datetime1">
              <a:rPr lang="en-US" altLang="en-US">
                <a:solidFill>
                  <a:srgbClr val="585858"/>
                </a:solidFill>
              </a:rPr>
              <a:pPr>
                <a:defRPr/>
              </a:pPr>
              <a:t>10/9/2014</a:t>
            </a:fld>
            <a:endParaRPr lang="en-GB" altLang="en-US">
              <a:solidFill>
                <a:srgbClr val="585858"/>
              </a:solidFill>
            </a:endParaRPr>
          </a:p>
        </p:txBody>
      </p:sp>
      <p:sp>
        <p:nvSpPr>
          <p:cNvPr id="109573" name="Rectangle 5"/>
          <p:cNvSpPr>
            <a:spLocks noGrp="1" noChangeArrowheads="1"/>
          </p:cNvSpPr>
          <p:nvPr>
            <p:ph type="ftr" sz="quarter" idx="3"/>
          </p:nvPr>
        </p:nvSpPr>
        <p:spPr bwMode="auto">
          <a:xfrm>
            <a:off x="2995613" y="6577013"/>
            <a:ext cx="3000375"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700">
                <a:solidFill>
                  <a:schemeClr val="hlink"/>
                </a:solidFill>
              </a:defRPr>
            </a:lvl1pPr>
          </a:lstStyle>
          <a:p>
            <a:pPr>
              <a:defRPr/>
            </a:pPr>
            <a:endParaRPr lang="en-GB" altLang="en-US">
              <a:solidFill>
                <a:srgbClr val="585858"/>
              </a:solidFill>
            </a:endParaRPr>
          </a:p>
        </p:txBody>
      </p:sp>
      <p:sp>
        <p:nvSpPr>
          <p:cNvPr id="109574" name="Rectangle 6"/>
          <p:cNvSpPr>
            <a:spLocks noGrp="1" noChangeArrowheads="1"/>
          </p:cNvSpPr>
          <p:nvPr>
            <p:ph type="sldNum" sz="quarter" idx="4"/>
          </p:nvPr>
        </p:nvSpPr>
        <p:spPr bwMode="auto">
          <a:xfrm>
            <a:off x="8401050" y="6583363"/>
            <a:ext cx="595313" cy="161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700">
                <a:solidFill>
                  <a:schemeClr val="hlink"/>
                </a:solidFill>
              </a:defRPr>
            </a:lvl1pPr>
          </a:lstStyle>
          <a:p>
            <a:pPr>
              <a:defRPr/>
            </a:pPr>
            <a:fld id="{3739574E-1402-4BC1-8021-F35D80467CBB}" type="slidenum">
              <a:rPr lang="fi-FI" altLang="en-US">
                <a:solidFill>
                  <a:srgbClr val="585858"/>
                </a:solidFill>
              </a:rPr>
              <a:pPr>
                <a:defRPr/>
              </a:pPr>
              <a:t>‹#›</a:t>
            </a:fld>
            <a:endParaRPr lang="fi-FI" altLang="en-US">
              <a:solidFill>
                <a:srgbClr val="585858"/>
              </a:solidFill>
            </a:endParaRPr>
          </a:p>
        </p:txBody>
      </p:sp>
    </p:spTree>
    <p:extLst>
      <p:ext uri="{BB962C8B-B14F-4D97-AF65-F5344CB8AC3E}">
        <p14:creationId xmlns:p14="http://schemas.microsoft.com/office/powerpoint/2010/main" val="2388642245"/>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hf hdr="0" ftr="0" dt="0"/>
  <p:txStyles>
    <p:titleStyle>
      <a:lvl1pPr algn="l" rtl="0" eaLnBrk="0" fontAlgn="base" hangingPunct="0">
        <a:spcBef>
          <a:spcPct val="0"/>
        </a:spcBef>
        <a:spcAft>
          <a:spcPct val="0"/>
        </a:spcAft>
        <a:defRPr sz="2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2600" b="1">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2600" b="1">
          <a:solidFill>
            <a:schemeClr val="tx2"/>
          </a:solidFill>
          <a:latin typeface="Verdana" charset="0"/>
        </a:defRPr>
      </a:lvl6pPr>
      <a:lvl7pPr marL="914400" algn="l" rtl="0" fontAlgn="base">
        <a:spcBef>
          <a:spcPct val="0"/>
        </a:spcBef>
        <a:spcAft>
          <a:spcPct val="0"/>
        </a:spcAft>
        <a:defRPr sz="2600" b="1">
          <a:solidFill>
            <a:schemeClr val="tx2"/>
          </a:solidFill>
          <a:latin typeface="Verdana" charset="0"/>
        </a:defRPr>
      </a:lvl7pPr>
      <a:lvl8pPr marL="1371600" algn="l" rtl="0" fontAlgn="base">
        <a:spcBef>
          <a:spcPct val="0"/>
        </a:spcBef>
        <a:spcAft>
          <a:spcPct val="0"/>
        </a:spcAft>
        <a:defRPr sz="2600" b="1">
          <a:solidFill>
            <a:schemeClr val="tx2"/>
          </a:solidFill>
          <a:latin typeface="Verdana" charset="0"/>
        </a:defRPr>
      </a:lvl8pPr>
      <a:lvl9pPr marL="1828800" algn="l" rtl="0" fontAlgn="base">
        <a:spcBef>
          <a:spcPct val="0"/>
        </a:spcBef>
        <a:spcAft>
          <a:spcPct val="0"/>
        </a:spcAft>
        <a:defRPr sz="2600" b="1">
          <a:solidFill>
            <a:schemeClr val="tx2"/>
          </a:solidFill>
          <a:latin typeface="Verdana" charset="0"/>
        </a:defRPr>
      </a:lvl9pPr>
    </p:titleStyle>
    <p:body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5.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25.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5.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48.png"/><Relationship Id="rId3" Type="http://schemas.openxmlformats.org/officeDocument/2006/relationships/image" Target="../media/image25.pn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5" Type="http://schemas.openxmlformats.org/officeDocument/2006/relationships/image" Target="../media/image47.png"/><Relationship Id="rId2" Type="http://schemas.openxmlformats.org/officeDocument/2006/relationships/image" Target="../media/image24.png"/><Relationship Id="rId16" Type="http://schemas.openxmlformats.org/officeDocument/2006/relationships/image" Target="../media/image38.png"/><Relationship Id="rId20" Type="http://schemas.openxmlformats.org/officeDocument/2006/relationships/image" Target="../media/image42.png"/><Relationship Id="rId29" Type="http://schemas.openxmlformats.org/officeDocument/2006/relationships/image" Target="../media/image51.png"/><Relationship Id="rId1" Type="http://schemas.openxmlformats.org/officeDocument/2006/relationships/slideLayout" Target="../slideLayouts/slideLayout125.xml"/><Relationship Id="rId6" Type="http://schemas.openxmlformats.org/officeDocument/2006/relationships/image" Target="../media/image28.png"/><Relationship Id="rId11" Type="http://schemas.openxmlformats.org/officeDocument/2006/relationships/image" Target="../media/image33.png"/><Relationship Id="rId24" Type="http://schemas.openxmlformats.org/officeDocument/2006/relationships/image" Target="../media/image46.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28" Type="http://schemas.openxmlformats.org/officeDocument/2006/relationships/image" Target="../media/image50.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png"/><Relationship Id="rId27" Type="http://schemas.openxmlformats.org/officeDocument/2006/relationships/image" Target="../media/image4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5.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22.jpeg"/><Relationship Id="rId7" Type="http://schemas.openxmlformats.org/officeDocument/2006/relationships/image" Target="../media/image21.jpeg"/><Relationship Id="rId12" Type="http://schemas.microsoft.com/office/2007/relationships/diagramDrawing" Target="../diagrams/drawing1.xml"/><Relationship Id="rId2" Type="http://schemas.openxmlformats.org/officeDocument/2006/relationships/image" Target="../media/image23.png"/><Relationship Id="rId1" Type="http://schemas.openxmlformats.org/officeDocument/2006/relationships/slideLayout" Target="../slideLayouts/slideLayout125.xml"/><Relationship Id="rId6" Type="http://schemas.openxmlformats.org/officeDocument/2006/relationships/image" Target="../media/image20.png"/><Relationship Id="rId11" Type="http://schemas.openxmlformats.org/officeDocument/2006/relationships/diagramColors" Target="../diagrams/colors1.xml"/><Relationship Id="rId5" Type="http://schemas.openxmlformats.org/officeDocument/2006/relationships/image" Target="../media/image19.png"/><Relationship Id="rId10" Type="http://schemas.openxmlformats.org/officeDocument/2006/relationships/diagramQuickStyle" Target="../diagrams/quickStyle1.xml"/><Relationship Id="rId4" Type="http://schemas.openxmlformats.org/officeDocument/2006/relationships/image" Target="../media/image18.png"/><Relationship Id="rId9"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34" Type="http://schemas.openxmlformats.org/officeDocument/2006/relationships/notesSlide" Target="../notesSlides/notesSlide3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slideLayout" Target="../slideLayouts/slideLayout8.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tags" Target="../tags/tag58.xml"/><Relationship Id="rId3" Type="http://schemas.openxmlformats.org/officeDocument/2006/relationships/tags" Target="../tags/tag35.xml"/><Relationship Id="rId21" Type="http://schemas.openxmlformats.org/officeDocument/2006/relationships/tags" Target="../tags/tag53.xml"/><Relationship Id="rId34" Type="http://schemas.openxmlformats.org/officeDocument/2006/relationships/slideLayout" Target="../slideLayouts/slideLayout8.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tags" Target="../tags/tag57.xml"/><Relationship Id="rId33" Type="http://schemas.openxmlformats.org/officeDocument/2006/relationships/tags" Target="../tags/tag65.xml"/><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29" Type="http://schemas.openxmlformats.org/officeDocument/2006/relationships/tags" Target="../tags/tag61.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tags" Target="../tags/tag56.xml"/><Relationship Id="rId32" Type="http://schemas.openxmlformats.org/officeDocument/2006/relationships/tags" Target="../tags/tag64.xml"/><Relationship Id="rId5" Type="http://schemas.openxmlformats.org/officeDocument/2006/relationships/tags" Target="../tags/tag37.xml"/><Relationship Id="rId15" Type="http://schemas.openxmlformats.org/officeDocument/2006/relationships/tags" Target="../tags/tag47.xml"/><Relationship Id="rId23" Type="http://schemas.openxmlformats.org/officeDocument/2006/relationships/tags" Target="../tags/tag55.xml"/><Relationship Id="rId28" Type="http://schemas.openxmlformats.org/officeDocument/2006/relationships/tags" Target="../tags/tag60.xml"/><Relationship Id="rId10" Type="http://schemas.openxmlformats.org/officeDocument/2006/relationships/tags" Target="../tags/tag42.xml"/><Relationship Id="rId19" Type="http://schemas.openxmlformats.org/officeDocument/2006/relationships/tags" Target="../tags/tag51.xml"/><Relationship Id="rId31" Type="http://schemas.openxmlformats.org/officeDocument/2006/relationships/tags" Target="../tags/tag63.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 Id="rId27" Type="http://schemas.openxmlformats.org/officeDocument/2006/relationships/tags" Target="../tags/tag59.xml"/><Relationship Id="rId30" Type="http://schemas.openxmlformats.org/officeDocument/2006/relationships/tags" Target="../tags/tag62.xml"/><Relationship Id="rId35"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15.xml"/></Relationships>
</file>

<file path=ppt/slides/_rels/slide4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15.xml"/></Relationships>
</file>

<file path=ppt/slides/_rels/slide49.xml.rels><?xml version="1.0" encoding="UTF-8" standalone="yes"?>
<Relationships xmlns="http://schemas.openxmlformats.org/package/2006/relationships"><Relationship Id="rId3" Type="http://schemas.openxmlformats.org/officeDocument/2006/relationships/hyperlink" Target="http://echa.europa.eu/regulations/biocidal-products-regulation" TargetMode="External"/><Relationship Id="rId2" Type="http://schemas.openxmlformats.org/officeDocument/2006/relationships/hyperlink" Target="http://echa.europa.eu/web/guest" TargetMode="External"/><Relationship Id="rId1" Type="http://schemas.openxmlformats.org/officeDocument/2006/relationships/slideLayout" Target="../slideLayouts/slideLayout115.xml"/><Relationship Id="rId5" Type="http://schemas.openxmlformats.org/officeDocument/2006/relationships/hyperlink" Target="http://echa.europa.eu/contact/helpdesk-contact-form" TargetMode="External"/><Relationship Id="rId4" Type="http://schemas.openxmlformats.org/officeDocument/2006/relationships/hyperlink" Target="http://echa.europa.eu/en/web/guest/contac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5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17538" y="2017397"/>
            <a:ext cx="4881562" cy="492443"/>
          </a:xfrm>
        </p:spPr>
        <p:txBody>
          <a:bodyPr>
            <a:spAutoFit/>
          </a:bodyPr>
          <a:lstStyle/>
          <a:p>
            <a:pPr eaLnBrk="1" hangingPunct="1"/>
            <a:r>
              <a:rPr lang="en-US" altLang="en-US" dirty="0" smtClean="0">
                <a:ea typeface="ＭＳ Ｐゴシック" pitchFamily="34" charset="-128"/>
              </a:rPr>
              <a:t>BPR: the role of ECHA</a:t>
            </a:r>
          </a:p>
        </p:txBody>
      </p:sp>
      <p:sp>
        <p:nvSpPr>
          <p:cNvPr id="10243" name="Rectangle 3"/>
          <p:cNvSpPr>
            <a:spLocks noGrp="1" noChangeArrowheads="1"/>
          </p:cNvSpPr>
          <p:nvPr>
            <p:ph type="body" sz="quarter" idx="13"/>
          </p:nvPr>
        </p:nvSpPr>
        <p:spPr>
          <a:xfrm>
            <a:off x="611188" y="2533650"/>
            <a:ext cx="4873625" cy="1485900"/>
          </a:xfrm>
        </p:spPr>
        <p:txBody>
          <a:bodyPr/>
          <a:lstStyle/>
          <a:p>
            <a:pPr eaLnBrk="1" hangingPunct="1">
              <a:spcBef>
                <a:spcPct val="0"/>
              </a:spcBef>
            </a:pPr>
            <a:r>
              <a:rPr lang="en-US" altLang="en-US" b="1" dirty="0" smtClean="0">
                <a:ea typeface="ＭＳ Ｐゴシック" pitchFamily="34" charset="-128"/>
              </a:rPr>
              <a:t>Visit of the </a:t>
            </a:r>
            <a:r>
              <a:rPr lang="en-US" altLang="en-US" b="1" dirty="0" err="1" smtClean="0">
                <a:ea typeface="ＭＳ Ｐゴシック" pitchFamily="34" charset="-128"/>
              </a:rPr>
              <a:t>Brasilian</a:t>
            </a:r>
            <a:r>
              <a:rPr lang="en-US" altLang="en-US" b="1" dirty="0" smtClean="0">
                <a:ea typeface="ＭＳ Ｐゴシック" pitchFamily="34" charset="-128"/>
              </a:rPr>
              <a:t> delegation</a:t>
            </a:r>
          </a:p>
          <a:p>
            <a:pPr eaLnBrk="1" hangingPunct="1">
              <a:spcBef>
                <a:spcPct val="0"/>
              </a:spcBef>
            </a:pPr>
            <a:endParaRPr lang="en-US" altLang="en-US" b="1" dirty="0" smtClean="0">
              <a:ea typeface="ＭＳ Ｐゴシック" pitchFamily="34" charset="-128"/>
            </a:endParaRPr>
          </a:p>
          <a:p>
            <a:pPr eaLnBrk="1" hangingPunct="1">
              <a:spcBef>
                <a:spcPct val="0"/>
              </a:spcBef>
            </a:pPr>
            <a:endParaRPr lang="en-US" altLang="en-US" b="1" dirty="0" smtClean="0">
              <a:ea typeface="ＭＳ Ｐゴシック" pitchFamily="34" charset="-128"/>
            </a:endParaRPr>
          </a:p>
          <a:p>
            <a:pPr eaLnBrk="1" hangingPunct="1">
              <a:spcBef>
                <a:spcPct val="0"/>
              </a:spcBef>
            </a:pPr>
            <a:r>
              <a:rPr lang="en-US" altLang="en-US" b="1" dirty="0" err="1" smtClean="0">
                <a:ea typeface="ＭＳ Ｐゴシック" pitchFamily="34" charset="-128"/>
              </a:rPr>
              <a:t>Hugues</a:t>
            </a:r>
            <a:r>
              <a:rPr lang="en-US" altLang="en-US" b="1" dirty="0" smtClean="0">
                <a:ea typeface="ＭＳ Ｐゴシック" pitchFamily="34" charset="-128"/>
              </a:rPr>
              <a:t> </a:t>
            </a:r>
            <a:r>
              <a:rPr lang="en-US" altLang="en-US" b="1" dirty="0" err="1" smtClean="0">
                <a:ea typeface="ＭＳ Ｐゴシック" pitchFamily="34" charset="-128"/>
              </a:rPr>
              <a:t>Kenigswald</a:t>
            </a:r>
            <a:r>
              <a:rPr lang="en-US" altLang="en-US" b="1" dirty="0" smtClean="0">
                <a:ea typeface="ＭＳ Ｐゴシック" pitchFamily="34" charset="-128"/>
              </a:rPr>
              <a:t>, ECHA</a:t>
            </a:r>
          </a:p>
          <a:p>
            <a:pPr eaLnBrk="1" hangingPunct="1">
              <a:spcBef>
                <a:spcPct val="0"/>
              </a:spcBef>
            </a:pPr>
            <a:r>
              <a:rPr lang="en-US" altLang="en-US" b="1" dirty="0" smtClean="0">
                <a:ea typeface="ＭＳ Ｐゴシック" pitchFamily="34" charset="-128"/>
              </a:rPr>
              <a:t>Head of Biocides Assessment Unit</a:t>
            </a:r>
          </a:p>
          <a:p>
            <a:pPr eaLnBrk="1" hangingPunct="1">
              <a:spcBef>
                <a:spcPct val="0"/>
              </a:spcBef>
            </a:pPr>
            <a:endParaRPr lang="en-US" altLang="en-US" b="1" dirty="0" smtClean="0">
              <a:ea typeface="ＭＳ Ｐゴシック" pitchFamily="34" charset="-128"/>
            </a:endParaRPr>
          </a:p>
          <a:p>
            <a:pPr eaLnBrk="1" hangingPunct="1">
              <a:spcBef>
                <a:spcPct val="0"/>
              </a:spcBef>
            </a:pPr>
            <a:endParaRPr lang="en-US" altLang="en-US" b="1" dirty="0" smtClean="0">
              <a:ea typeface="ＭＳ Ｐゴシック" pitchFamily="34" charset="-128"/>
            </a:endParaRPr>
          </a:p>
        </p:txBody>
      </p:sp>
      <p:sp>
        <p:nvSpPr>
          <p:cNvPr id="10244" name="Rectangle 3"/>
          <p:cNvSpPr>
            <a:spLocks noChangeArrowheads="1"/>
          </p:cNvSpPr>
          <p:nvPr/>
        </p:nvSpPr>
        <p:spPr bwMode="auto">
          <a:xfrm>
            <a:off x="638175" y="4256088"/>
            <a:ext cx="245870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None/>
            </a:pPr>
            <a:r>
              <a:rPr lang="en-US" altLang="en-US" sz="1600" b="1" smtClean="0">
                <a:solidFill>
                  <a:schemeClr val="bg1"/>
                </a:solidFill>
              </a:rPr>
              <a:t>6 </a:t>
            </a:r>
            <a:r>
              <a:rPr lang="en-US" altLang="en-US" sz="1600" b="1" dirty="0" smtClean="0">
                <a:solidFill>
                  <a:schemeClr val="bg1"/>
                </a:solidFill>
              </a:rPr>
              <a:t>October 2014</a:t>
            </a:r>
            <a:endParaRPr lang="en-US" altLang="en-US" sz="1600" b="1" dirty="0">
              <a:solidFill>
                <a:schemeClr val="bg1"/>
              </a:solidFill>
            </a:endParaRPr>
          </a:p>
          <a:p>
            <a:pPr eaLnBrk="1" hangingPunct="1">
              <a:spcBef>
                <a:spcPct val="0"/>
              </a:spcBef>
              <a:buFontTx/>
              <a:buNone/>
            </a:pPr>
            <a:endParaRPr lang="en-US" altLang="en-US" sz="1000" b="1" dirty="0">
              <a:solidFill>
                <a:srgbClr val="FF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6"/>
          <p:cNvSpPr>
            <a:spLocks/>
          </p:cNvSpPr>
          <p:nvPr/>
        </p:nvSpPr>
        <p:spPr bwMode="auto">
          <a:xfrm>
            <a:off x="477838" y="1052513"/>
            <a:ext cx="81978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ClrTx/>
              <a:buFontTx/>
              <a:buNone/>
            </a:pPr>
            <a:r>
              <a:rPr lang="en-GB" altLang="en-US" sz="3000" b="1" dirty="0">
                <a:solidFill>
                  <a:srgbClr val="003399"/>
                </a:solidFill>
              </a:rPr>
              <a:t>Role of the Biocidal Products Committee (BPC)</a:t>
            </a:r>
          </a:p>
        </p:txBody>
      </p:sp>
      <p:sp>
        <p:nvSpPr>
          <p:cNvPr id="14339" name="Text Placeholder 7"/>
          <p:cNvSpPr>
            <a:spLocks/>
          </p:cNvSpPr>
          <p:nvPr/>
        </p:nvSpPr>
        <p:spPr bwMode="auto">
          <a:xfrm>
            <a:off x="511175" y="2128838"/>
            <a:ext cx="8197850" cy="411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25000"/>
              </a:spcBef>
              <a:spcAft>
                <a:spcPct val="25000"/>
              </a:spcAft>
              <a:buClrTx/>
              <a:buFontTx/>
              <a:buNone/>
            </a:pPr>
            <a:endParaRPr lang="en-US" altLang="en-US" sz="2000">
              <a:solidFill>
                <a:srgbClr val="000000"/>
              </a:solidFill>
            </a:endParaRPr>
          </a:p>
        </p:txBody>
      </p:sp>
      <p:sp>
        <p:nvSpPr>
          <p:cNvPr id="14340" name="Footer Placeholder 2"/>
          <p:cNvSpPr>
            <a:spLocks noGrp="1"/>
          </p:cNvSpPr>
          <p:nvPr>
            <p:ph type="ftr" sz="quarter" idx="15"/>
          </p:nvPr>
        </p:nvSpPr>
        <p:spPr>
          <a:xfrm>
            <a:off x="3702050" y="6577013"/>
            <a:ext cx="3000375" cy="1905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ClrTx/>
              <a:buFontTx/>
              <a:buNone/>
            </a:pPr>
            <a:r>
              <a:rPr lang="en-GB" altLang="en-US" sz="700" smtClean="0">
                <a:solidFill>
                  <a:srgbClr val="585858"/>
                </a:solidFill>
              </a:rPr>
              <a:t>4</a:t>
            </a:r>
            <a:r>
              <a:rPr lang="en-GB" altLang="en-US" sz="700" baseline="30000" smtClean="0">
                <a:solidFill>
                  <a:srgbClr val="585858"/>
                </a:solidFill>
              </a:rPr>
              <a:t>th</a:t>
            </a:r>
            <a:r>
              <a:rPr lang="en-GB" altLang="en-US" sz="700" smtClean="0">
                <a:solidFill>
                  <a:srgbClr val="585858"/>
                </a:solidFill>
              </a:rPr>
              <a:t> SBPA Vienna, 23/05/13</a:t>
            </a:r>
          </a:p>
        </p:txBody>
      </p:sp>
      <p:sp>
        <p:nvSpPr>
          <p:cNvPr id="14341" name="Slide Number Placeholder 4"/>
          <p:cNvSpPr txBox="1">
            <a:spLocks/>
          </p:cNvSpPr>
          <p:nvPr/>
        </p:nvSpPr>
        <p:spPr bwMode="auto">
          <a:xfrm>
            <a:off x="85026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32888A35-9225-433E-B2F5-510367AFA78F}" type="slidenum">
              <a:rPr lang="fi-FI" altLang="en-US" sz="700">
                <a:solidFill>
                  <a:srgbClr val="585858"/>
                </a:solidFill>
              </a:rPr>
              <a:pPr algn="r" eaLnBrk="1" hangingPunct="1">
                <a:spcBef>
                  <a:spcPct val="0"/>
                </a:spcBef>
                <a:buClrTx/>
                <a:buFontTx/>
                <a:buNone/>
              </a:pPr>
              <a:t>10</a:t>
            </a:fld>
            <a:endParaRPr lang="fi-FI" altLang="en-US" sz="700">
              <a:solidFill>
                <a:srgbClr val="585858"/>
              </a:solidFill>
            </a:endParaRPr>
          </a:p>
        </p:txBody>
      </p:sp>
      <p:sp>
        <p:nvSpPr>
          <p:cNvPr id="2" name="Rectangle 1"/>
          <p:cNvSpPr/>
          <p:nvPr/>
        </p:nvSpPr>
        <p:spPr>
          <a:xfrm>
            <a:off x="730250" y="2116138"/>
            <a:ext cx="7772400" cy="3810274"/>
          </a:xfrm>
          <a:prstGeom prst="rect">
            <a:avLst/>
          </a:prstGeom>
        </p:spPr>
        <p:txBody>
          <a:bodyPr>
            <a:spAutoFit/>
          </a:bodyPr>
          <a:lstStyle/>
          <a:p>
            <a:pPr indent="171451" algn="l" eaLnBrk="0" hangingPunct="0">
              <a:lnSpc>
                <a:spcPct val="90000"/>
              </a:lnSpc>
              <a:spcBef>
                <a:spcPct val="20000"/>
              </a:spcBef>
              <a:buClr>
                <a:srgbClr val="0046AD"/>
              </a:buClr>
              <a:buFontTx/>
              <a:buChar char="•"/>
              <a:defRPr/>
            </a:pPr>
            <a:r>
              <a:rPr lang="en-GB" sz="1800" b="1" kern="0" dirty="0" smtClean="0">
                <a:solidFill>
                  <a:srgbClr val="000000"/>
                </a:solidFill>
                <a:latin typeface="Verdana"/>
              </a:rPr>
              <a:t>Article 75 </a:t>
            </a:r>
            <a:r>
              <a:rPr lang="en-GB" sz="1800" kern="0" dirty="0" smtClean="0">
                <a:solidFill>
                  <a:srgbClr val="000000"/>
                </a:solidFill>
                <a:latin typeface="Verdana"/>
              </a:rPr>
              <a:t>of the Biocidal Products Regulation (BPR)</a:t>
            </a:r>
          </a:p>
          <a:p>
            <a:pPr indent="171451" algn="l" eaLnBrk="0" hangingPunct="0">
              <a:lnSpc>
                <a:spcPct val="90000"/>
              </a:lnSpc>
              <a:spcBef>
                <a:spcPct val="20000"/>
              </a:spcBef>
              <a:buClr>
                <a:srgbClr val="0046AD"/>
              </a:buClr>
              <a:buFontTx/>
              <a:buChar char="•"/>
              <a:defRPr/>
            </a:pPr>
            <a:endParaRPr lang="en-GB" sz="1800" b="1" kern="0" dirty="0" smtClean="0">
              <a:solidFill>
                <a:srgbClr val="000000"/>
              </a:solidFill>
              <a:latin typeface="Verdana"/>
            </a:endParaRPr>
          </a:p>
          <a:p>
            <a:pPr indent="171451" algn="l" eaLnBrk="0" hangingPunct="0">
              <a:lnSpc>
                <a:spcPct val="90000"/>
              </a:lnSpc>
              <a:spcBef>
                <a:spcPct val="20000"/>
              </a:spcBef>
              <a:buClr>
                <a:srgbClr val="0046AD"/>
              </a:buClr>
              <a:buFontTx/>
              <a:buChar char="•"/>
              <a:defRPr/>
            </a:pPr>
            <a:r>
              <a:rPr lang="en-GB" sz="1800" b="1" kern="0" dirty="0" smtClean="0">
                <a:solidFill>
                  <a:srgbClr val="000000"/>
                </a:solidFill>
                <a:latin typeface="Verdana"/>
              </a:rPr>
              <a:t>Gives </a:t>
            </a:r>
            <a:r>
              <a:rPr lang="en-GB" sz="1800" b="1" kern="0" dirty="0">
                <a:solidFill>
                  <a:srgbClr val="000000"/>
                </a:solidFill>
                <a:latin typeface="Verdana"/>
              </a:rPr>
              <a:t>an opinion</a:t>
            </a:r>
            <a:r>
              <a:rPr lang="en-GB" sz="1800" kern="0" dirty="0">
                <a:solidFill>
                  <a:srgbClr val="000000"/>
                </a:solidFill>
                <a:latin typeface="Verdana"/>
              </a:rPr>
              <a:t> on behalf of the Agency in relation to:</a:t>
            </a:r>
          </a:p>
          <a:p>
            <a:pPr marL="685800" lvl="1" indent="-228600" algn="l" eaLnBrk="0" hangingPunct="0">
              <a:lnSpc>
                <a:spcPct val="90000"/>
              </a:lnSpc>
              <a:spcBef>
                <a:spcPct val="20000"/>
              </a:spcBef>
              <a:buClr>
                <a:srgbClr val="0046AD"/>
              </a:buClr>
              <a:buFont typeface="Wingdings" pitchFamily="2" charset="2"/>
              <a:buChar char="Ø"/>
              <a:defRPr/>
            </a:pPr>
            <a:r>
              <a:rPr lang="en-GB" sz="1600" kern="0" dirty="0" smtClean="0">
                <a:solidFill>
                  <a:srgbClr val="000000"/>
                </a:solidFill>
                <a:latin typeface="Verdana"/>
              </a:rPr>
              <a:t>Applications for active </a:t>
            </a:r>
            <a:r>
              <a:rPr lang="en-GB" sz="1600" kern="0" dirty="0">
                <a:solidFill>
                  <a:srgbClr val="000000"/>
                </a:solidFill>
                <a:latin typeface="Verdana"/>
              </a:rPr>
              <a:t>substance approval (new actives and review programme)</a:t>
            </a:r>
          </a:p>
          <a:p>
            <a:pPr marL="685800" lvl="1" indent="-228600" algn="l" eaLnBrk="0" hangingPunct="0">
              <a:lnSpc>
                <a:spcPct val="90000"/>
              </a:lnSpc>
              <a:spcBef>
                <a:spcPct val="20000"/>
              </a:spcBef>
              <a:buClr>
                <a:srgbClr val="0046AD"/>
              </a:buClr>
              <a:buFont typeface="Wingdings" pitchFamily="2" charset="2"/>
              <a:buChar char="Ø"/>
              <a:defRPr/>
            </a:pPr>
            <a:r>
              <a:rPr lang="en-GB" sz="1600" kern="0" dirty="0" smtClean="0">
                <a:solidFill>
                  <a:srgbClr val="000000"/>
                </a:solidFill>
                <a:latin typeface="Verdana"/>
              </a:rPr>
              <a:t>Applications for Union authorisation </a:t>
            </a:r>
            <a:r>
              <a:rPr lang="en-GB" sz="1600" kern="0" dirty="0">
                <a:solidFill>
                  <a:srgbClr val="000000"/>
                </a:solidFill>
                <a:latin typeface="Verdana"/>
              </a:rPr>
              <a:t>(biocidal products)</a:t>
            </a:r>
          </a:p>
          <a:p>
            <a:pPr marL="685800" lvl="1" indent="-228600" algn="l" eaLnBrk="0" hangingPunct="0">
              <a:lnSpc>
                <a:spcPct val="90000"/>
              </a:lnSpc>
              <a:spcBef>
                <a:spcPct val="20000"/>
              </a:spcBef>
              <a:buClr>
                <a:srgbClr val="0046AD"/>
              </a:buClr>
              <a:buFont typeface="Wingdings" pitchFamily="2" charset="2"/>
              <a:buChar char="Ø"/>
              <a:defRPr/>
            </a:pPr>
            <a:endParaRPr lang="en-GB" sz="1600" kern="0" dirty="0">
              <a:solidFill>
                <a:srgbClr val="000000"/>
              </a:solidFill>
              <a:latin typeface="Verdana"/>
            </a:endParaRPr>
          </a:p>
          <a:p>
            <a:pPr marL="685800" lvl="1" indent="-228600" algn="l" eaLnBrk="0" hangingPunct="0">
              <a:lnSpc>
                <a:spcPct val="90000"/>
              </a:lnSpc>
              <a:spcBef>
                <a:spcPct val="20000"/>
              </a:spcBef>
              <a:buClr>
                <a:srgbClr val="0046AD"/>
              </a:buClr>
              <a:buFont typeface="Wingdings" pitchFamily="2" charset="2"/>
              <a:buChar char="Ø"/>
              <a:defRPr/>
            </a:pPr>
            <a:r>
              <a:rPr lang="en-GB" sz="1600" kern="0" dirty="0" smtClean="0">
                <a:solidFill>
                  <a:srgbClr val="000000"/>
                </a:solidFill>
                <a:latin typeface="Verdana"/>
              </a:rPr>
              <a:t>Disagreements </a:t>
            </a:r>
            <a:r>
              <a:rPr lang="en-GB" sz="1600" kern="0" dirty="0">
                <a:solidFill>
                  <a:srgbClr val="000000"/>
                </a:solidFill>
                <a:latin typeface="Verdana"/>
              </a:rPr>
              <a:t>and derogations in the national mutual recognition of biocidal product authorisation</a:t>
            </a:r>
          </a:p>
          <a:p>
            <a:pPr marL="685800" lvl="1" indent="-228600" algn="l" eaLnBrk="0" hangingPunct="0">
              <a:lnSpc>
                <a:spcPct val="90000"/>
              </a:lnSpc>
              <a:spcBef>
                <a:spcPct val="20000"/>
              </a:spcBef>
              <a:buClr>
                <a:srgbClr val="0046AD"/>
              </a:buClr>
              <a:buFont typeface="Wingdings" pitchFamily="2" charset="2"/>
              <a:buChar char="Ø"/>
              <a:defRPr/>
            </a:pPr>
            <a:r>
              <a:rPr lang="en-GB" sz="1600" kern="0" dirty="0">
                <a:solidFill>
                  <a:srgbClr val="000000"/>
                </a:solidFill>
                <a:latin typeface="Verdana"/>
              </a:rPr>
              <a:t>Other </a:t>
            </a:r>
            <a:r>
              <a:rPr lang="en-GB" sz="1600" kern="0" dirty="0" smtClean="0">
                <a:solidFill>
                  <a:srgbClr val="000000"/>
                </a:solidFill>
                <a:latin typeface="Verdana"/>
              </a:rPr>
              <a:t>scientific or technical</a:t>
            </a:r>
            <a:r>
              <a:rPr lang="en-US" sz="1600" kern="0" dirty="0" smtClean="0">
                <a:solidFill>
                  <a:srgbClr val="000000"/>
                </a:solidFill>
                <a:latin typeface="Verdana"/>
              </a:rPr>
              <a:t> </a:t>
            </a:r>
            <a:r>
              <a:rPr lang="en-US" sz="1600" kern="0" dirty="0">
                <a:solidFill>
                  <a:srgbClr val="000000"/>
                </a:solidFill>
                <a:latin typeface="Verdana"/>
              </a:rPr>
              <a:t>questions from COM/MSCAs</a:t>
            </a:r>
          </a:p>
          <a:p>
            <a:pPr marL="285750" indent="-285750" algn="l" eaLnBrk="0" hangingPunct="0">
              <a:lnSpc>
                <a:spcPct val="90000"/>
              </a:lnSpc>
              <a:spcBef>
                <a:spcPct val="20000"/>
              </a:spcBef>
              <a:buClr>
                <a:srgbClr val="0046AD"/>
              </a:buClr>
              <a:buSzPct val="150000"/>
              <a:buFont typeface="Arial" pitchFamily="34" charset="0"/>
              <a:buChar char="•"/>
              <a:defRPr/>
            </a:pPr>
            <a:endParaRPr lang="en-GB" sz="1800" b="1" kern="0" dirty="0" smtClean="0">
              <a:solidFill>
                <a:srgbClr val="000000"/>
              </a:solidFill>
              <a:latin typeface="Verdana"/>
            </a:endParaRPr>
          </a:p>
          <a:p>
            <a:pPr marL="285750" indent="-285750" algn="l" eaLnBrk="0" hangingPunct="0">
              <a:lnSpc>
                <a:spcPct val="90000"/>
              </a:lnSpc>
              <a:spcBef>
                <a:spcPct val="20000"/>
              </a:spcBef>
              <a:buClr>
                <a:srgbClr val="0046AD"/>
              </a:buClr>
              <a:buSzPct val="150000"/>
              <a:buFont typeface="Arial" pitchFamily="34" charset="0"/>
              <a:buChar char="•"/>
              <a:defRPr/>
            </a:pPr>
            <a:r>
              <a:rPr lang="en-GB" sz="1800" b="1" kern="0" dirty="0" smtClean="0">
                <a:solidFill>
                  <a:srgbClr val="000000"/>
                </a:solidFill>
                <a:latin typeface="Verdana"/>
              </a:rPr>
              <a:t>Support:</a:t>
            </a:r>
            <a:r>
              <a:rPr lang="en-GB" sz="1800" kern="0" dirty="0" smtClean="0">
                <a:solidFill>
                  <a:srgbClr val="000000"/>
                </a:solidFill>
                <a:latin typeface="Verdana"/>
              </a:rPr>
              <a:t> Chair: Erik van de Plassche, BPC Secretariat (4 persons).</a:t>
            </a:r>
          </a:p>
          <a:p>
            <a:pPr marL="625475" lvl="2" indent="171450" algn="l" eaLnBrk="0" hangingPunct="0">
              <a:lnSpc>
                <a:spcPct val="90000"/>
              </a:lnSpc>
              <a:spcBef>
                <a:spcPct val="20000"/>
              </a:spcBef>
              <a:buClr>
                <a:srgbClr val="0046AD"/>
              </a:buClr>
              <a:buFont typeface="Wingdings" pitchFamily="2" charset="2"/>
              <a:buChar char="Ø"/>
              <a:defRPr/>
            </a:pPr>
            <a:endParaRPr lang="en-GB" sz="1200" kern="0" dirty="0">
              <a:solidFill>
                <a:srgbClr val="000000"/>
              </a:solidFill>
              <a:latin typeface="Verdana"/>
            </a:endParaRPr>
          </a:p>
        </p:txBody>
      </p:sp>
    </p:spTree>
    <p:extLst>
      <p:ext uri="{BB962C8B-B14F-4D97-AF65-F5344CB8AC3E}">
        <p14:creationId xmlns:p14="http://schemas.microsoft.com/office/powerpoint/2010/main" val="1899410990"/>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83921099-BF48-4ABC-B5CC-61BCE0883BE7}" type="slidenum">
              <a:rPr lang="fi-FI" altLang="en-US" sz="700" smtClean="0">
                <a:solidFill>
                  <a:srgbClr val="585858"/>
                </a:solidFill>
              </a:rPr>
              <a:pPr algn="r" eaLnBrk="1" hangingPunct="1">
                <a:spcBef>
                  <a:spcPct val="0"/>
                </a:spcBef>
                <a:buClrTx/>
                <a:buFontTx/>
                <a:buNone/>
              </a:pPr>
              <a:t>11</a:t>
            </a:fld>
            <a:endParaRPr lang="fi-FI" altLang="en-US" sz="700" smtClean="0">
              <a:solidFill>
                <a:srgbClr val="585858"/>
              </a:solidFill>
            </a:endParaRPr>
          </a:p>
        </p:txBody>
      </p:sp>
      <p:sp>
        <p:nvSpPr>
          <p:cNvPr id="21507" name="Slide Number Placeholder 3"/>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023EF093-41A7-4A16-94B0-18D0BCECC172}" type="slidenum">
              <a:rPr lang="fi-FI" altLang="en-US" sz="700">
                <a:solidFill>
                  <a:srgbClr val="585858"/>
                </a:solidFill>
              </a:rPr>
              <a:pPr algn="r" eaLnBrk="1" hangingPunct="1">
                <a:spcBef>
                  <a:spcPct val="0"/>
                </a:spcBef>
                <a:buClrTx/>
                <a:buFontTx/>
                <a:buNone/>
              </a:pPr>
              <a:t>11</a:t>
            </a:fld>
            <a:endParaRPr lang="fi-FI" altLang="en-US" sz="700">
              <a:solidFill>
                <a:srgbClr val="585858"/>
              </a:solidFill>
            </a:endParaRPr>
          </a:p>
        </p:txBody>
      </p:sp>
      <p:grpSp>
        <p:nvGrpSpPr>
          <p:cNvPr id="21508" name="Group 4"/>
          <p:cNvGrpSpPr>
            <a:grpSpLocks/>
          </p:cNvGrpSpPr>
          <p:nvPr/>
        </p:nvGrpSpPr>
        <p:grpSpPr bwMode="auto">
          <a:xfrm>
            <a:off x="354013" y="2182813"/>
            <a:ext cx="1130300" cy="1146175"/>
            <a:chOff x="343" y="1772"/>
            <a:chExt cx="712" cy="722"/>
          </a:xfrm>
        </p:grpSpPr>
        <p:pic>
          <p:nvPicPr>
            <p:cNvPr id="21534" name="Picture 8"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 y="1901"/>
              <a:ext cx="528"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21"/>
            <p:cNvSpPr txBox="1">
              <a:spLocks noChangeArrowheads="1"/>
            </p:cNvSpPr>
            <p:nvPr/>
          </p:nvSpPr>
          <p:spPr bwMode="auto">
            <a:xfrm>
              <a:off x="343" y="1772"/>
              <a:ext cx="712" cy="722"/>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smtClean="0">
                <a:solidFill>
                  <a:srgbClr val="000000"/>
                </a:solidFill>
              </a:endParaRPr>
            </a:p>
            <a:p>
              <a:pPr eaLnBrk="1" hangingPunct="1">
                <a:defRPr/>
              </a:pPr>
              <a:endParaRPr lang="en-GB" smtClean="0">
                <a:solidFill>
                  <a:srgbClr val="000000"/>
                </a:solidFill>
              </a:endParaRPr>
            </a:p>
            <a:p>
              <a:pPr eaLnBrk="1" hangingPunct="1">
                <a:defRPr/>
              </a:pPr>
              <a:r>
                <a:rPr lang="en-GB" b="1" smtClean="0">
                  <a:solidFill>
                    <a:srgbClr val="000000"/>
                  </a:solidFill>
                  <a:effectLst>
                    <a:outerShdw blurRad="38100" dist="38100" dir="2700000" algn="tl">
                      <a:srgbClr val="DDDDDD"/>
                    </a:outerShdw>
                  </a:effectLst>
                </a:rPr>
                <a:t>Applicant</a:t>
              </a:r>
            </a:p>
            <a:p>
              <a:pPr eaLnBrk="1" hangingPunct="1">
                <a:defRPr/>
              </a:pPr>
              <a:endParaRPr lang="en-GB" sz="800" smtClean="0">
                <a:solidFill>
                  <a:srgbClr val="648392"/>
                </a:solidFill>
              </a:endParaRPr>
            </a:p>
            <a:p>
              <a:pPr eaLnBrk="1" hangingPunct="1">
                <a:defRPr/>
              </a:pPr>
              <a:endParaRPr lang="en-GB" sz="800" smtClean="0">
                <a:solidFill>
                  <a:srgbClr val="648392"/>
                </a:solidFill>
              </a:endParaRPr>
            </a:p>
          </p:txBody>
        </p:sp>
      </p:grpSp>
      <p:grpSp>
        <p:nvGrpSpPr>
          <p:cNvPr id="21509" name="Group 8"/>
          <p:cNvGrpSpPr>
            <a:grpSpLocks/>
          </p:cNvGrpSpPr>
          <p:nvPr/>
        </p:nvGrpSpPr>
        <p:grpSpPr bwMode="auto">
          <a:xfrm>
            <a:off x="247650" y="4407694"/>
            <a:ext cx="1625600" cy="1146175"/>
            <a:chOff x="4290" y="2059"/>
            <a:chExt cx="988" cy="648"/>
          </a:xfrm>
        </p:grpSpPr>
        <p:pic>
          <p:nvPicPr>
            <p:cNvPr id="21532" name="Picture 11" descr="European Commission logo"/>
            <p:cNvPicPr>
              <a:picLocks noChangeAspect="1" noChangeArrowheads="1"/>
            </p:cNvPicPr>
            <p:nvPr/>
          </p:nvPicPr>
          <p:blipFill>
            <a:blip r:embed="rId3">
              <a:lum bright="42000" contrast="-66000"/>
              <a:extLst>
                <a:ext uri="{28A0092B-C50C-407E-A947-70E740481C1C}">
                  <a14:useLocalDpi xmlns:a14="http://schemas.microsoft.com/office/drawing/2010/main" val="0"/>
                </a:ext>
              </a:extLst>
            </a:blip>
            <a:srcRect/>
            <a:stretch>
              <a:fillRect/>
            </a:stretch>
          </p:blipFill>
          <p:spPr bwMode="auto">
            <a:xfrm>
              <a:off x="4392" y="2240"/>
              <a:ext cx="784"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21"/>
            <p:cNvSpPr txBox="1">
              <a:spLocks noChangeArrowheads="1"/>
            </p:cNvSpPr>
            <p:nvPr/>
          </p:nvSpPr>
          <p:spPr bwMode="auto">
            <a:xfrm>
              <a:off x="4290" y="2059"/>
              <a:ext cx="988" cy="648"/>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smtClean="0">
                <a:solidFill>
                  <a:srgbClr val="000000"/>
                </a:solidFill>
              </a:endParaRPr>
            </a:p>
            <a:p>
              <a:pPr eaLnBrk="1" hangingPunct="1">
                <a:defRPr/>
              </a:pPr>
              <a:endParaRPr lang="en-GB" smtClean="0">
                <a:solidFill>
                  <a:srgbClr val="000000"/>
                </a:solidFill>
              </a:endParaRPr>
            </a:p>
            <a:p>
              <a:pPr eaLnBrk="1" hangingPunct="1">
                <a:defRPr/>
              </a:pPr>
              <a:r>
                <a:rPr lang="en-GB" b="1" smtClean="0">
                  <a:solidFill>
                    <a:srgbClr val="000000"/>
                  </a:solidFill>
                  <a:effectLst>
                    <a:outerShdw blurRad="38100" dist="38100" dir="2700000" algn="tl">
                      <a:srgbClr val="DDDDDD"/>
                    </a:outerShdw>
                  </a:effectLst>
                </a:rPr>
                <a:t>COMMISSION</a:t>
              </a:r>
            </a:p>
            <a:p>
              <a:pPr eaLnBrk="1" hangingPunct="1">
                <a:defRPr/>
              </a:pPr>
              <a:endParaRPr lang="en-GB" sz="800" smtClean="0">
                <a:solidFill>
                  <a:srgbClr val="648392"/>
                </a:solidFill>
              </a:endParaRPr>
            </a:p>
            <a:p>
              <a:pPr eaLnBrk="1" hangingPunct="1">
                <a:defRPr/>
              </a:pPr>
              <a:endParaRPr lang="en-GB" sz="800" smtClean="0">
                <a:solidFill>
                  <a:srgbClr val="648392"/>
                </a:solidFill>
              </a:endParaRPr>
            </a:p>
          </p:txBody>
        </p:sp>
      </p:grpSp>
      <p:cxnSp>
        <p:nvCxnSpPr>
          <p:cNvPr id="60427" name="AutoShape 11"/>
          <p:cNvCxnSpPr>
            <a:cxnSpLocks noChangeShapeType="1"/>
          </p:cNvCxnSpPr>
          <p:nvPr/>
        </p:nvCxnSpPr>
        <p:spPr bwMode="auto">
          <a:xfrm>
            <a:off x="5138738" y="2727325"/>
            <a:ext cx="1617662" cy="654050"/>
          </a:xfrm>
          <a:prstGeom prst="bentConnector3">
            <a:avLst>
              <a:gd name="adj1" fmla="val 49949"/>
            </a:avLst>
          </a:prstGeom>
          <a:noFill/>
          <a:ln w="15875">
            <a:solidFill>
              <a:schemeClr val="tx2"/>
            </a:solidFill>
            <a:miter lim="800000"/>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21511" name="Group 45"/>
          <p:cNvGrpSpPr>
            <a:grpSpLocks/>
          </p:cNvGrpSpPr>
          <p:nvPr/>
        </p:nvGrpSpPr>
        <p:grpSpPr bwMode="auto">
          <a:xfrm>
            <a:off x="6850062" y="2866231"/>
            <a:ext cx="2038350" cy="2693988"/>
            <a:chOff x="4296" y="1680"/>
            <a:chExt cx="1284" cy="1697"/>
          </a:xfrm>
        </p:grpSpPr>
        <p:pic>
          <p:nvPicPr>
            <p:cNvPr id="21526" name="Picture 32" descr="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3" y="2070"/>
              <a:ext cx="258"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21"/>
            <p:cNvSpPr txBox="1">
              <a:spLocks noChangeArrowheads="1"/>
            </p:cNvSpPr>
            <p:nvPr/>
          </p:nvSpPr>
          <p:spPr bwMode="auto">
            <a:xfrm>
              <a:off x="4466" y="2611"/>
              <a:ext cx="946" cy="766"/>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dirty="0">
                <a:solidFill>
                  <a:srgbClr val="000000"/>
                </a:solidFill>
              </a:endParaRPr>
            </a:p>
            <a:p>
              <a:pPr eaLnBrk="1" hangingPunct="1">
                <a:defRPr/>
              </a:pPr>
              <a:r>
                <a:rPr lang="en-GB" b="1" dirty="0" smtClean="0">
                  <a:solidFill>
                    <a:srgbClr val="000000"/>
                  </a:solidFill>
                  <a:effectLst>
                    <a:outerShdw blurRad="38100" dist="38100" dir="2700000" algn="tl">
                      <a:srgbClr val="DDDDDD"/>
                    </a:outerShdw>
                  </a:effectLst>
                </a:rPr>
                <a:t>BPC</a:t>
              </a:r>
            </a:p>
            <a:p>
              <a:pPr eaLnBrk="1" hangingPunct="1">
                <a:defRPr/>
              </a:pPr>
              <a:r>
                <a:rPr lang="en-GB" b="1" dirty="0" smtClean="0">
                  <a:solidFill>
                    <a:srgbClr val="000000"/>
                  </a:solidFill>
                  <a:effectLst>
                    <a:outerShdw blurRad="38100" dist="38100" dir="2700000" algn="tl">
                      <a:srgbClr val="DDDDDD"/>
                    </a:outerShdw>
                  </a:effectLst>
                </a:rPr>
                <a:t>Main Committee</a:t>
              </a:r>
            </a:p>
            <a:p>
              <a:pPr eaLnBrk="1" hangingPunct="1">
                <a:defRPr/>
              </a:pPr>
              <a:endParaRPr lang="en-GB" sz="800" dirty="0" smtClean="0">
                <a:solidFill>
                  <a:srgbClr val="648392"/>
                </a:solidFill>
              </a:endParaRPr>
            </a:p>
          </p:txBody>
        </p:sp>
        <p:sp>
          <p:nvSpPr>
            <p:cNvPr id="6" name="Text Box 40"/>
            <p:cNvSpPr txBox="1">
              <a:spLocks noChangeArrowheads="1"/>
            </p:cNvSpPr>
            <p:nvPr/>
          </p:nvSpPr>
          <p:spPr bwMode="auto">
            <a:xfrm>
              <a:off x="4326" y="1878"/>
              <a:ext cx="296" cy="179"/>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eaLnBrk="1" hangingPunct="1">
                <a:defRPr/>
              </a:pPr>
              <a:r>
                <a:rPr lang="en-GB" altLang="en-US" sz="1200" dirty="0" smtClean="0">
                  <a:solidFill>
                    <a:srgbClr val="000000"/>
                  </a:solidFill>
                  <a:effectLst>
                    <a:outerShdw blurRad="38100" dist="38100" dir="2700000" algn="tl">
                      <a:srgbClr val="C0C0C0"/>
                    </a:outerShdw>
                  </a:effectLst>
                </a:rPr>
                <a:t>WG</a:t>
              </a:r>
            </a:p>
          </p:txBody>
        </p:sp>
        <p:sp>
          <p:nvSpPr>
            <p:cNvPr id="8" name="Text Box 40"/>
            <p:cNvSpPr txBox="1">
              <a:spLocks noChangeArrowheads="1"/>
            </p:cNvSpPr>
            <p:nvPr/>
          </p:nvSpPr>
          <p:spPr bwMode="auto">
            <a:xfrm>
              <a:off x="4622" y="1882"/>
              <a:ext cx="310" cy="174"/>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eaLnBrk="1" hangingPunct="1">
                <a:defRPr/>
              </a:pPr>
              <a:r>
                <a:rPr lang="en-GB" altLang="en-US" sz="1200" dirty="0" smtClean="0">
                  <a:solidFill>
                    <a:srgbClr val="000000"/>
                  </a:solidFill>
                  <a:effectLst>
                    <a:outerShdw blurRad="38100" dist="38100" dir="2700000" algn="tl">
                      <a:srgbClr val="C0C0C0"/>
                    </a:outerShdw>
                  </a:effectLst>
                </a:rPr>
                <a:t>WG</a:t>
              </a:r>
            </a:p>
          </p:txBody>
        </p:sp>
        <p:sp>
          <p:nvSpPr>
            <p:cNvPr id="60439" name="Rectangle 23"/>
            <p:cNvSpPr>
              <a:spLocks noChangeArrowheads="1"/>
            </p:cNvSpPr>
            <p:nvPr/>
          </p:nvSpPr>
          <p:spPr bwMode="auto">
            <a:xfrm>
              <a:off x="4296" y="1680"/>
              <a:ext cx="1284" cy="1693"/>
            </a:xfrm>
            <a:prstGeom prst="rect">
              <a:avLst/>
            </a:prstGeom>
            <a:noFill/>
            <a:ln w="15875">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a:solidFill>
                  <a:srgbClr val="FFFFFF"/>
                </a:solidFill>
                <a:latin typeface="Verdana" charset="0"/>
                <a:ea typeface="ＭＳ Ｐゴシック" charset="0"/>
                <a:cs typeface="ＭＳ Ｐゴシック" charset="0"/>
              </a:endParaRPr>
            </a:p>
          </p:txBody>
        </p:sp>
      </p:grpSp>
      <p:sp>
        <p:nvSpPr>
          <p:cNvPr id="204822" name="File"/>
          <p:cNvSpPr>
            <a:spLocks noEditPoints="1" noChangeArrowheads="1"/>
          </p:cNvSpPr>
          <p:nvPr/>
        </p:nvSpPr>
        <p:spPr bwMode="auto">
          <a:xfrm>
            <a:off x="5409406" y="2244725"/>
            <a:ext cx="1076325" cy="49530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pPr>
              <a:defRPr/>
            </a:pPr>
            <a:r>
              <a:rPr lang="en-GB" sz="1200" b="1" dirty="0" smtClean="0">
                <a:solidFill>
                  <a:srgbClr val="000000"/>
                </a:solidFill>
                <a:latin typeface="Verdana" charset="0"/>
                <a:ea typeface="ＭＳ Ｐゴシック" charset="0"/>
                <a:cs typeface="ＭＳ Ｐゴシック" charset="0"/>
              </a:rPr>
              <a:t>CAR</a:t>
            </a:r>
            <a:endParaRPr lang="en-GB" sz="1200" b="1" dirty="0">
              <a:solidFill>
                <a:srgbClr val="000000"/>
              </a:solidFill>
              <a:latin typeface="Verdana" charset="0"/>
              <a:ea typeface="ＭＳ Ｐゴシック" charset="0"/>
              <a:cs typeface="ＭＳ Ｐゴシック" charset="0"/>
            </a:endParaRPr>
          </a:p>
        </p:txBody>
      </p:sp>
      <p:grpSp>
        <p:nvGrpSpPr>
          <p:cNvPr id="21513" name="Group 51"/>
          <p:cNvGrpSpPr>
            <a:grpSpLocks/>
          </p:cNvGrpSpPr>
          <p:nvPr/>
        </p:nvGrpSpPr>
        <p:grpSpPr bwMode="auto">
          <a:xfrm>
            <a:off x="2033588" y="2220913"/>
            <a:ext cx="1235075" cy="993775"/>
            <a:chOff x="1281" y="1327"/>
            <a:chExt cx="778" cy="626"/>
          </a:xfrm>
        </p:grpSpPr>
        <p:pic>
          <p:nvPicPr>
            <p:cNvPr id="21524" name="Picture 19" descr="echaent_logoechanew"/>
            <p:cNvPicPr>
              <a:picLocks noChangeAspect="1" noChangeArrowheads="1"/>
            </p:cNvPicPr>
            <p:nvPr/>
          </p:nvPicPr>
          <p:blipFill>
            <a:blip r:embed="rId5">
              <a:lum bright="42000" contrast="-66000"/>
              <a:extLst>
                <a:ext uri="{28A0092B-C50C-407E-A947-70E740481C1C}">
                  <a14:useLocalDpi xmlns:a14="http://schemas.microsoft.com/office/drawing/2010/main" val="0"/>
                </a:ext>
              </a:extLst>
            </a:blip>
            <a:srcRect/>
            <a:stretch>
              <a:fillRect/>
            </a:stretch>
          </p:blipFill>
          <p:spPr bwMode="auto">
            <a:xfrm>
              <a:off x="1294" y="1522"/>
              <a:ext cx="751"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1" name="Text Box 21"/>
            <p:cNvSpPr txBox="1">
              <a:spLocks noChangeArrowheads="1"/>
            </p:cNvSpPr>
            <p:nvPr/>
          </p:nvSpPr>
          <p:spPr bwMode="auto">
            <a:xfrm>
              <a:off x="1281" y="1327"/>
              <a:ext cx="778" cy="626"/>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b="1" smtClean="0">
                <a:solidFill>
                  <a:srgbClr val="000000"/>
                </a:solidFill>
                <a:effectLst>
                  <a:outerShdw blurRad="38100" dist="38100" dir="2700000" algn="tl">
                    <a:srgbClr val="DDDDDD"/>
                  </a:outerShdw>
                </a:effectLst>
              </a:endParaRPr>
            </a:p>
            <a:p>
              <a:pPr eaLnBrk="1" hangingPunct="1">
                <a:defRPr/>
              </a:pPr>
              <a:r>
                <a:rPr lang="en-GB" b="1" smtClean="0">
                  <a:solidFill>
                    <a:srgbClr val="000000"/>
                  </a:solidFill>
                  <a:effectLst>
                    <a:outerShdw blurRad="38100" dist="38100" dir="2700000" algn="tl">
                      <a:srgbClr val="DDDDDD"/>
                    </a:outerShdw>
                  </a:effectLst>
                </a:rPr>
                <a:t>ECHA</a:t>
              </a:r>
            </a:p>
            <a:p>
              <a:pPr eaLnBrk="1" hangingPunct="1">
                <a:defRPr/>
              </a:pPr>
              <a:r>
                <a:rPr lang="en-GB" b="1" smtClean="0">
                  <a:solidFill>
                    <a:srgbClr val="000000"/>
                  </a:solidFill>
                  <a:effectLst>
                    <a:outerShdw blurRad="38100" dist="38100" dir="2700000" algn="tl">
                      <a:srgbClr val="DDDDDD"/>
                    </a:outerShdw>
                  </a:effectLst>
                </a:rPr>
                <a:t>fee check</a:t>
              </a:r>
            </a:p>
            <a:p>
              <a:pPr eaLnBrk="1" hangingPunct="1">
                <a:defRPr/>
              </a:pPr>
              <a:endParaRPr lang="en-GB" sz="800" smtClean="0">
                <a:solidFill>
                  <a:srgbClr val="648392"/>
                </a:solidFill>
              </a:endParaRPr>
            </a:p>
          </p:txBody>
        </p:sp>
      </p:grpSp>
      <p:pic>
        <p:nvPicPr>
          <p:cNvPr id="21514" name="Picture 16" descr="thumbnail"/>
          <p:cNvPicPr>
            <a:picLocks noChangeAspect="1" noChangeArrowheads="1"/>
          </p:cNvPicPr>
          <p:nvPr/>
        </p:nvPicPr>
        <p:blipFill>
          <a:blip r:embed="rId6">
            <a:lum bright="42000" contrast="-66000"/>
            <a:extLst>
              <a:ext uri="{28A0092B-C50C-407E-A947-70E740481C1C}">
                <a14:useLocalDpi xmlns:a14="http://schemas.microsoft.com/office/drawing/2010/main" val="0"/>
              </a:ext>
            </a:extLst>
          </a:blip>
          <a:srcRect/>
          <a:stretch>
            <a:fillRect/>
          </a:stretch>
        </p:blipFill>
        <p:spPr bwMode="auto">
          <a:xfrm>
            <a:off x="3813175" y="2735263"/>
            <a:ext cx="67786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15" descr="Im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65625" y="2740025"/>
            <a:ext cx="579438"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5" name="Line 35"/>
          <p:cNvSpPr>
            <a:spLocks noChangeShapeType="1"/>
          </p:cNvSpPr>
          <p:nvPr/>
        </p:nvSpPr>
        <p:spPr bwMode="auto">
          <a:xfrm flipV="1">
            <a:off x="3306763" y="2727325"/>
            <a:ext cx="495300" cy="0"/>
          </a:xfrm>
          <a:prstGeom prst="line">
            <a:avLst/>
          </a:prstGeom>
          <a:noFill/>
          <a:ln w="15875">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
        <p:nvSpPr>
          <p:cNvPr id="9" name="Line 35"/>
          <p:cNvSpPr>
            <a:spLocks noChangeShapeType="1"/>
          </p:cNvSpPr>
          <p:nvPr/>
        </p:nvSpPr>
        <p:spPr bwMode="auto">
          <a:xfrm flipV="1">
            <a:off x="1485900" y="2727325"/>
            <a:ext cx="495300" cy="0"/>
          </a:xfrm>
          <a:prstGeom prst="line">
            <a:avLst/>
          </a:prstGeom>
          <a:noFill/>
          <a:ln w="15875">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
        <p:nvSpPr>
          <p:cNvPr id="10" name="Text Box 40"/>
          <p:cNvSpPr txBox="1">
            <a:spLocks noChangeArrowheads="1"/>
          </p:cNvSpPr>
          <p:nvPr/>
        </p:nvSpPr>
        <p:spPr bwMode="auto">
          <a:xfrm>
            <a:off x="3638550" y="4087813"/>
            <a:ext cx="13684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4839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r>
              <a:rPr lang="en-GB" sz="1000" b="1" smtClean="0">
                <a:solidFill>
                  <a:srgbClr val="0046AD"/>
                </a:solidFill>
              </a:rPr>
              <a:t>Opinion</a:t>
            </a:r>
          </a:p>
        </p:txBody>
      </p:sp>
      <p:cxnSp>
        <p:nvCxnSpPr>
          <p:cNvPr id="60454" name="AutoShape 38"/>
          <p:cNvCxnSpPr>
            <a:cxnSpLocks noChangeShapeType="1"/>
          </p:cNvCxnSpPr>
          <p:nvPr/>
        </p:nvCxnSpPr>
        <p:spPr bwMode="auto">
          <a:xfrm flipH="1" flipV="1">
            <a:off x="2147887" y="4976018"/>
            <a:ext cx="4822825" cy="4763"/>
          </a:xfrm>
          <a:prstGeom prst="straightConnector1">
            <a:avLst/>
          </a:prstGeom>
          <a:noFill/>
          <a:ln w="15875">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1520" name="TextBox 14"/>
          <p:cNvSpPr txBox="1">
            <a:spLocks noChangeArrowheads="1"/>
          </p:cNvSpPr>
          <p:nvPr/>
        </p:nvSpPr>
        <p:spPr bwMode="auto">
          <a:xfrm>
            <a:off x="3937000" y="1876425"/>
            <a:ext cx="958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eaLnBrk="1" hangingPunct="1">
              <a:spcBef>
                <a:spcPct val="25000"/>
              </a:spcBef>
              <a:buClrTx/>
              <a:buFontTx/>
              <a:buNone/>
            </a:pPr>
            <a:r>
              <a:rPr lang="en-GB" altLang="en-US" sz="1000" b="1">
                <a:solidFill>
                  <a:srgbClr val="0046AD"/>
                </a:solidFill>
              </a:rPr>
              <a:t>365 days</a:t>
            </a:r>
          </a:p>
        </p:txBody>
      </p:sp>
      <p:sp>
        <p:nvSpPr>
          <p:cNvPr id="21521" name="TextBox 15"/>
          <p:cNvSpPr txBox="1">
            <a:spLocks noChangeArrowheads="1"/>
          </p:cNvSpPr>
          <p:nvPr/>
        </p:nvSpPr>
        <p:spPr bwMode="auto">
          <a:xfrm>
            <a:off x="635000" y="1386443"/>
            <a:ext cx="30035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eaLnBrk="1" hangingPunct="1">
              <a:spcBef>
                <a:spcPct val="25000"/>
              </a:spcBef>
              <a:buClrTx/>
              <a:buFontTx/>
              <a:buNone/>
            </a:pPr>
            <a:r>
              <a:rPr lang="en-GB" altLang="en-US" sz="1400" b="1" dirty="0">
                <a:solidFill>
                  <a:srgbClr val="0046AD"/>
                </a:solidFill>
              </a:rPr>
              <a:t>Active substance approval &amp; Union authorisation</a:t>
            </a:r>
          </a:p>
        </p:txBody>
      </p:sp>
      <p:sp>
        <p:nvSpPr>
          <p:cNvPr id="204817" name="Text Box 17"/>
          <p:cNvSpPr txBox="1">
            <a:spLocks noChangeArrowheads="1"/>
          </p:cNvSpPr>
          <p:nvPr/>
        </p:nvSpPr>
        <p:spPr bwMode="auto">
          <a:xfrm>
            <a:off x="3795713" y="2200275"/>
            <a:ext cx="1277937" cy="1111250"/>
          </a:xfrm>
          <a:prstGeom prst="rect">
            <a:avLst/>
          </a:prstGeom>
          <a:noFill/>
          <a:ln w="6350">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r>
              <a:rPr lang="en-GB" b="1" smtClean="0">
                <a:solidFill>
                  <a:srgbClr val="000000"/>
                </a:solidFill>
                <a:effectLst>
                  <a:outerShdw blurRad="38100" dist="38100" dir="2700000" algn="tl">
                    <a:srgbClr val="DDDDDD"/>
                  </a:outerShdw>
                </a:effectLst>
              </a:rPr>
              <a:t>Evaluating</a:t>
            </a:r>
          </a:p>
          <a:p>
            <a:pPr eaLnBrk="1" hangingPunct="1">
              <a:defRPr/>
            </a:pPr>
            <a:r>
              <a:rPr lang="en-GB" b="1" smtClean="0">
                <a:solidFill>
                  <a:srgbClr val="000000"/>
                </a:solidFill>
                <a:effectLst>
                  <a:outerShdw blurRad="38100" dist="38100" dir="2700000" algn="tl">
                    <a:srgbClr val="DDDDDD"/>
                  </a:outerShdw>
                </a:effectLst>
              </a:rPr>
              <a:t>Competent</a:t>
            </a:r>
          </a:p>
          <a:p>
            <a:pPr eaLnBrk="1" hangingPunct="1">
              <a:defRPr/>
            </a:pPr>
            <a:r>
              <a:rPr lang="en-GB" b="1" smtClean="0">
                <a:solidFill>
                  <a:srgbClr val="000000"/>
                </a:solidFill>
                <a:effectLst>
                  <a:outerShdw blurRad="38100" dist="38100" dir="2700000" algn="tl">
                    <a:srgbClr val="DDDDDD"/>
                  </a:outerShdw>
                </a:effectLst>
              </a:rPr>
              <a:t>Authority</a:t>
            </a:r>
          </a:p>
          <a:p>
            <a:pPr eaLnBrk="1" hangingPunct="1">
              <a:defRPr/>
            </a:pPr>
            <a:r>
              <a:rPr lang="en-GB" b="1" smtClean="0">
                <a:solidFill>
                  <a:srgbClr val="000000"/>
                </a:solidFill>
                <a:effectLst>
                  <a:outerShdw blurRad="38100" dist="38100" dir="2700000" algn="tl">
                    <a:srgbClr val="DDDDDD"/>
                  </a:outerShdw>
                </a:effectLst>
              </a:rPr>
              <a:t>(ECA)</a:t>
            </a:r>
            <a:endParaRPr lang="en-GB" sz="800" smtClean="0">
              <a:solidFill>
                <a:srgbClr val="648392"/>
              </a:solidFill>
            </a:endParaRPr>
          </a:p>
        </p:txBody>
      </p:sp>
      <p:sp>
        <p:nvSpPr>
          <p:cNvPr id="21523" name="Title 1"/>
          <p:cNvSpPr>
            <a:spLocks/>
          </p:cNvSpPr>
          <p:nvPr/>
        </p:nvSpPr>
        <p:spPr bwMode="auto">
          <a:xfrm>
            <a:off x="460375" y="855663"/>
            <a:ext cx="8197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spcBef>
                <a:spcPct val="0"/>
              </a:spcBef>
              <a:buClrTx/>
              <a:buFontTx/>
              <a:buNone/>
            </a:pPr>
            <a:r>
              <a:rPr lang="en-US" altLang="en-US" sz="2400" b="1" dirty="0" smtClean="0">
                <a:solidFill>
                  <a:srgbClr val="0046AD"/>
                </a:solidFill>
              </a:rPr>
              <a:t>The </a:t>
            </a:r>
            <a:r>
              <a:rPr lang="en-US" altLang="en-US" sz="2400" b="1" dirty="0">
                <a:solidFill>
                  <a:srgbClr val="0046AD"/>
                </a:solidFill>
              </a:rPr>
              <a:t>biocide processes and the Committee</a:t>
            </a:r>
          </a:p>
        </p:txBody>
      </p:sp>
      <p:sp>
        <p:nvSpPr>
          <p:cNvPr id="33" name="Text Box 40"/>
          <p:cNvSpPr txBox="1">
            <a:spLocks noChangeArrowheads="1"/>
          </p:cNvSpPr>
          <p:nvPr/>
        </p:nvSpPr>
        <p:spPr bwMode="auto">
          <a:xfrm>
            <a:off x="7848599" y="3180555"/>
            <a:ext cx="473075" cy="284163"/>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eaLnBrk="1" hangingPunct="1">
              <a:defRPr/>
            </a:pPr>
            <a:r>
              <a:rPr lang="en-GB" altLang="en-US" sz="1200" dirty="0" smtClean="0">
                <a:solidFill>
                  <a:srgbClr val="000000"/>
                </a:solidFill>
                <a:effectLst>
                  <a:outerShdw blurRad="38100" dist="38100" dir="2700000" algn="tl">
                    <a:srgbClr val="C0C0C0"/>
                  </a:outerShdw>
                </a:effectLst>
              </a:rPr>
              <a:t>WG</a:t>
            </a:r>
          </a:p>
        </p:txBody>
      </p:sp>
      <p:sp>
        <p:nvSpPr>
          <p:cNvPr id="34" name="Text Box 40"/>
          <p:cNvSpPr txBox="1">
            <a:spLocks noChangeArrowheads="1"/>
          </p:cNvSpPr>
          <p:nvPr/>
        </p:nvSpPr>
        <p:spPr bwMode="auto">
          <a:xfrm>
            <a:off x="8321674" y="3177381"/>
            <a:ext cx="469900" cy="284163"/>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34" charset="-128"/>
              </a:defRPr>
            </a:lvl1pPr>
            <a:lvl2pPr marL="742950" indent="-285750" eaLnBrk="0" hangingPunct="0">
              <a:defRPr sz="1400">
                <a:solidFill>
                  <a:schemeClr val="bg1"/>
                </a:solidFill>
                <a:latin typeface="Verdana" pitchFamily="34" charset="0"/>
                <a:ea typeface="ＭＳ Ｐゴシック" pitchFamily="34" charset="-128"/>
              </a:defRPr>
            </a:lvl2pPr>
            <a:lvl3pPr marL="1143000" indent="-228600" eaLnBrk="0" hangingPunct="0">
              <a:defRPr sz="1400">
                <a:solidFill>
                  <a:schemeClr val="bg1"/>
                </a:solidFill>
                <a:latin typeface="Verdana" pitchFamily="34" charset="0"/>
                <a:ea typeface="ＭＳ Ｐゴシック" pitchFamily="34" charset="-128"/>
              </a:defRPr>
            </a:lvl3pPr>
            <a:lvl4pPr marL="1600200" indent="-228600" eaLnBrk="0" hangingPunct="0">
              <a:defRPr sz="1400">
                <a:solidFill>
                  <a:schemeClr val="bg1"/>
                </a:solidFill>
                <a:latin typeface="Verdana" pitchFamily="34" charset="0"/>
                <a:ea typeface="ＭＳ Ｐゴシック" pitchFamily="34" charset="-128"/>
              </a:defRPr>
            </a:lvl4pPr>
            <a:lvl5pPr marL="2057400" indent="-228600" eaLnBrk="0" hangingPunct="0">
              <a:defRPr sz="1400">
                <a:solidFill>
                  <a:schemeClr val="bg1"/>
                </a:solidFill>
                <a:latin typeface="Verdana" pitchFamily="34" charset="0"/>
                <a:ea typeface="ＭＳ Ｐゴシック" pitchFamily="34"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34" charset="-128"/>
              </a:defRPr>
            </a:lvl9pPr>
          </a:lstStyle>
          <a:p>
            <a:pPr eaLnBrk="1" hangingPunct="1">
              <a:defRPr/>
            </a:pPr>
            <a:r>
              <a:rPr lang="en-GB" altLang="en-US" sz="1200" dirty="0" smtClean="0">
                <a:solidFill>
                  <a:srgbClr val="000000"/>
                </a:solidFill>
                <a:effectLst>
                  <a:outerShdw blurRad="38100" dist="38100" dir="2700000" algn="tl">
                    <a:srgbClr val="C0C0C0"/>
                  </a:outerShdw>
                </a:effectLst>
              </a:rPr>
              <a:t>WG</a:t>
            </a:r>
          </a:p>
        </p:txBody>
      </p:sp>
      <p:sp>
        <p:nvSpPr>
          <p:cNvPr id="35" name="Line 35"/>
          <p:cNvSpPr>
            <a:spLocks noChangeShapeType="1"/>
          </p:cNvSpPr>
          <p:nvPr/>
        </p:nvSpPr>
        <p:spPr bwMode="auto">
          <a:xfrm>
            <a:off x="7848599" y="3619500"/>
            <a:ext cx="22226" cy="590550"/>
          </a:xfrm>
          <a:prstGeom prst="line">
            <a:avLst/>
          </a:prstGeom>
          <a:noFill/>
          <a:ln w="15875">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
        <p:nvSpPr>
          <p:cNvPr id="4" name="TextBox 3"/>
          <p:cNvSpPr txBox="1"/>
          <p:nvPr/>
        </p:nvSpPr>
        <p:spPr>
          <a:xfrm>
            <a:off x="6090249" y="6038491"/>
            <a:ext cx="1915064" cy="461665"/>
          </a:xfrm>
          <a:prstGeom prst="rect">
            <a:avLst/>
          </a:prstGeom>
          <a:noFill/>
          <a:ln>
            <a:solidFill>
              <a:sysClr val="windowText" lastClr="000000">
                <a:lumMod val="65000"/>
                <a:lumOff val="35000"/>
              </a:sysClr>
            </a:solidFill>
          </a:ln>
        </p:spPr>
        <p:txBody>
          <a:bodyPr wrap="square" rtlCol="0">
            <a:spAutoFit/>
          </a:bodyPr>
          <a:lstStyle/>
          <a:p>
            <a:r>
              <a:rPr lang="en-GB" sz="1200" dirty="0" smtClean="0">
                <a:solidFill>
                  <a:srgbClr val="000000"/>
                </a:solidFill>
              </a:rPr>
              <a:t>CAR=Competent Authority Report</a:t>
            </a:r>
            <a:endParaRPr lang="en-GB" sz="1200" dirty="0">
              <a:solidFill>
                <a:srgbClr val="000000"/>
              </a:solidFill>
            </a:endParaRPr>
          </a:p>
        </p:txBody>
      </p:sp>
    </p:spTree>
    <p:extLst>
      <p:ext uri="{BB962C8B-B14F-4D97-AF65-F5344CB8AC3E}">
        <p14:creationId xmlns:p14="http://schemas.microsoft.com/office/powerpoint/2010/main" val="4011766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842820"/>
            <a:ext cx="9144000" cy="523875"/>
          </a:xfrm>
        </p:spPr>
        <p:txBody>
          <a:bodyPr/>
          <a:lstStyle/>
          <a:p>
            <a:pPr algn="ctr"/>
            <a:r>
              <a:rPr lang="en-GB" altLang="en-US" sz="2800" smtClean="0">
                <a:ea typeface="ＭＳ Ｐゴシック" pitchFamily="34" charset="-128"/>
              </a:rPr>
              <a:t>Structure of the BPC and its Working Groups</a:t>
            </a:r>
          </a:p>
        </p:txBody>
      </p:sp>
      <p:sp>
        <p:nvSpPr>
          <p:cNvPr id="18435" name="Text Placeholder 2"/>
          <p:cNvSpPr>
            <a:spLocks noGrp="1"/>
          </p:cNvSpPr>
          <p:nvPr>
            <p:ph type="body" sz="quarter" idx="13"/>
          </p:nvPr>
        </p:nvSpPr>
        <p:spPr>
          <a:xfrm>
            <a:off x="695325" y="4267200"/>
            <a:ext cx="8197850" cy="4046538"/>
          </a:xfrm>
        </p:spPr>
        <p:txBody>
          <a:bodyPr/>
          <a:lstStyle/>
          <a:p>
            <a:pPr marL="0" indent="0">
              <a:buFontTx/>
              <a:buNone/>
            </a:pPr>
            <a:endParaRPr lang="en-GB" altLang="en-US" smtClean="0">
              <a:ea typeface="ＭＳ Ｐゴシック" pitchFamily="34" charset="-128"/>
            </a:endParaRPr>
          </a:p>
          <a:p>
            <a:pPr marL="0" indent="0">
              <a:buFontTx/>
              <a:buNone/>
            </a:pPr>
            <a:endParaRPr lang="en-GB" altLang="en-US" smtClean="0">
              <a:ea typeface="ＭＳ Ｐゴシック" pitchFamily="34" charset="-128"/>
            </a:endParaRPr>
          </a:p>
        </p:txBody>
      </p:sp>
      <p:sp>
        <p:nvSpPr>
          <p:cNvPr id="18436"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27D451C8-3CC7-4D75-893D-2EFB951E503B}" type="slidenum">
              <a:rPr lang="fi-FI" altLang="en-US" sz="1000" smtClean="0">
                <a:solidFill>
                  <a:srgbClr val="585858"/>
                </a:solidFill>
              </a:rPr>
              <a:pPr algn="r" eaLnBrk="1" hangingPunct="1">
                <a:spcBef>
                  <a:spcPct val="0"/>
                </a:spcBef>
                <a:buClrTx/>
                <a:buFontTx/>
                <a:buNone/>
              </a:pPr>
              <a:t>12</a:t>
            </a:fld>
            <a:endParaRPr lang="fi-FI" altLang="en-US" sz="1000" smtClean="0">
              <a:solidFill>
                <a:srgbClr val="585858"/>
              </a:solidFill>
            </a:endParaRPr>
          </a:p>
        </p:txBody>
      </p:sp>
      <p:sp>
        <p:nvSpPr>
          <p:cNvPr id="26" name="Rounded Rectangle 25"/>
          <p:cNvSpPr/>
          <p:nvPr/>
        </p:nvSpPr>
        <p:spPr>
          <a:xfrm>
            <a:off x="179388" y="1485900"/>
            <a:ext cx="2305050" cy="5029200"/>
          </a:xfrm>
          <a:prstGeom prst="roundRect">
            <a:avLst/>
          </a:prstGeom>
          <a:solidFill>
            <a:srgbClr val="99FF99">
              <a:alpha val="50000"/>
            </a:srgbClr>
          </a:solidFill>
          <a:ln w="3175" cap="flat" cmpd="sng" algn="ctr">
            <a:solidFill>
              <a:sysClr val="windowText" lastClr="000000">
                <a:lumMod val="65000"/>
                <a:lumOff val="35000"/>
              </a:sysClr>
            </a:solidFill>
            <a:prstDash val="solid"/>
          </a:ln>
          <a:effectLst>
            <a:outerShdw blurRad="50800" dist="38100" dir="8100000" algn="tr" rotWithShape="0">
              <a:prstClr val="black">
                <a:alpha val="40000"/>
              </a:prstClr>
            </a:outerShdw>
          </a:effectLst>
        </p:spPr>
        <p:txBody>
          <a:bodyPr anchor="t" anchorCtr="1"/>
          <a:lstStyle/>
          <a:p>
            <a:pPr fontAlgn="auto">
              <a:spcBef>
                <a:spcPts val="0"/>
              </a:spcBef>
              <a:spcAft>
                <a:spcPts val="0"/>
              </a:spcAft>
              <a:defRPr/>
            </a:pPr>
            <a:r>
              <a:rPr lang="en-GB" sz="2000" b="1" kern="0" dirty="0">
                <a:solidFill>
                  <a:srgbClr val="000000"/>
                </a:solidFill>
                <a:ea typeface="Verdana" pitchFamily="34" charset="0"/>
                <a:cs typeface="Verdana" pitchFamily="34" charset="0"/>
              </a:rPr>
              <a:t>Biocidal Products Committee</a:t>
            </a:r>
          </a:p>
        </p:txBody>
      </p:sp>
      <p:grpSp>
        <p:nvGrpSpPr>
          <p:cNvPr id="18438" name="Group 5"/>
          <p:cNvGrpSpPr>
            <a:grpSpLocks/>
          </p:cNvGrpSpPr>
          <p:nvPr/>
        </p:nvGrpSpPr>
        <p:grpSpPr bwMode="auto">
          <a:xfrm>
            <a:off x="2987675" y="1485900"/>
            <a:ext cx="2879725" cy="5029200"/>
            <a:chOff x="2987824" y="2101107"/>
            <a:chExt cx="2880320" cy="4032448"/>
          </a:xfrm>
        </p:grpSpPr>
        <p:sp>
          <p:nvSpPr>
            <p:cNvPr id="28" name="Rounded Rectangle 27"/>
            <p:cNvSpPr/>
            <p:nvPr/>
          </p:nvSpPr>
          <p:spPr>
            <a:xfrm>
              <a:off x="2987824" y="2101107"/>
              <a:ext cx="2880320" cy="4032448"/>
            </a:xfrm>
            <a:prstGeom prst="roundRect">
              <a:avLst/>
            </a:prstGeom>
            <a:solidFill>
              <a:srgbClr val="66FFFF">
                <a:alpha val="50000"/>
              </a:srgbClr>
            </a:solidFill>
            <a:ln w="3175" cap="flat" cmpd="sng" algn="ctr">
              <a:solidFill>
                <a:sysClr val="windowText" lastClr="000000">
                  <a:lumMod val="65000"/>
                  <a:lumOff val="35000"/>
                </a:sysClr>
              </a:solidFill>
              <a:prstDash val="solid"/>
            </a:ln>
            <a:effectLst>
              <a:outerShdw blurRad="50800" dist="38100" dir="8100000" algn="tr" rotWithShape="0">
                <a:prstClr val="black">
                  <a:alpha val="40000"/>
                </a:prstClr>
              </a:outerShdw>
            </a:effectLst>
          </p:spPr>
          <p:txBody>
            <a:bodyPr/>
            <a:lstStyle/>
            <a:p>
              <a:pPr fontAlgn="auto">
                <a:spcBef>
                  <a:spcPts val="0"/>
                </a:spcBef>
                <a:spcAft>
                  <a:spcPts val="0"/>
                </a:spcAft>
                <a:defRPr/>
              </a:pPr>
              <a:r>
                <a:rPr lang="en-GB" sz="2000" b="1" kern="0" dirty="0" smtClean="0">
                  <a:solidFill>
                    <a:srgbClr val="000000"/>
                  </a:solidFill>
                  <a:ea typeface="Verdana" pitchFamily="34" charset="0"/>
                  <a:cs typeface="Verdana" pitchFamily="34" charset="0"/>
                </a:rPr>
                <a:t>Permanent Working </a:t>
              </a:r>
              <a:r>
                <a:rPr lang="en-GB" sz="2000" b="1" kern="0" dirty="0">
                  <a:solidFill>
                    <a:srgbClr val="000000"/>
                  </a:solidFill>
                  <a:ea typeface="Verdana" pitchFamily="34" charset="0"/>
                  <a:cs typeface="Verdana" pitchFamily="34" charset="0"/>
                </a:rPr>
                <a:t>groups</a:t>
              </a:r>
              <a:endParaRPr lang="en-GB" sz="2000" kern="0" dirty="0">
                <a:solidFill>
                  <a:srgbClr val="000000"/>
                </a:solidFill>
                <a:ea typeface="Verdana" pitchFamily="34" charset="0"/>
                <a:cs typeface="Verdana" pitchFamily="34" charset="0"/>
              </a:endParaRPr>
            </a:p>
          </p:txBody>
        </p:sp>
        <p:sp>
          <p:nvSpPr>
            <p:cNvPr id="31" name="Rounded Rectangle 30"/>
            <p:cNvSpPr/>
            <p:nvPr/>
          </p:nvSpPr>
          <p:spPr>
            <a:xfrm>
              <a:off x="3151371" y="2778026"/>
              <a:ext cx="2565930" cy="675433"/>
            </a:xfrm>
            <a:prstGeom prst="roundRect">
              <a:avLst/>
            </a:prstGeom>
            <a:solidFill>
              <a:srgbClr val="008BC8">
                <a:lumMod val="20000"/>
                <a:lumOff val="80000"/>
              </a:srgbClr>
            </a:solidFill>
            <a:ln w="25400" cap="flat" cmpd="sng" algn="ctr">
              <a:noFill/>
              <a:prstDash val="solid"/>
            </a:ln>
            <a:effectLst/>
          </p:spPr>
          <p:txBody>
            <a:bodyPr anchor="ctr"/>
            <a:lstStyle/>
            <a:p>
              <a:pPr fontAlgn="auto">
                <a:spcBef>
                  <a:spcPts val="0"/>
                </a:spcBef>
                <a:spcAft>
                  <a:spcPts val="0"/>
                </a:spcAft>
                <a:defRPr/>
              </a:pPr>
              <a:r>
                <a:rPr lang="en-GB" sz="1600" b="1" kern="0" dirty="0" smtClean="0">
                  <a:solidFill>
                    <a:srgbClr val="000000"/>
                  </a:solidFill>
                  <a:latin typeface="Verdana"/>
                </a:rPr>
                <a:t>Efficacy</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 Ann </a:t>
              </a:r>
              <a:r>
                <a:rPr lang="en-GB" kern="0" dirty="0" err="1" smtClean="0">
                  <a:solidFill>
                    <a:srgbClr val="000000"/>
                  </a:solidFill>
                  <a:latin typeface="Verdana"/>
                </a:rPr>
                <a:t>Thuvander</a:t>
              </a:r>
              <a:endParaRPr lang="en-GB" kern="0" dirty="0">
                <a:solidFill>
                  <a:srgbClr val="000000"/>
                </a:solidFill>
                <a:latin typeface="Verdana"/>
              </a:endParaRPr>
            </a:p>
          </p:txBody>
        </p:sp>
        <p:sp>
          <p:nvSpPr>
            <p:cNvPr id="32" name="Rounded Rectangle 31"/>
            <p:cNvSpPr/>
            <p:nvPr/>
          </p:nvSpPr>
          <p:spPr>
            <a:xfrm>
              <a:off x="3151371" y="3508884"/>
              <a:ext cx="2565930" cy="1087270"/>
            </a:xfrm>
            <a:prstGeom prst="roundRect">
              <a:avLst/>
            </a:prstGeom>
            <a:solidFill>
              <a:srgbClr val="008BC8">
                <a:lumMod val="20000"/>
                <a:lumOff val="80000"/>
              </a:srgbClr>
            </a:solidFill>
            <a:ln w="25400" cap="flat" cmpd="sng" algn="ctr">
              <a:noFill/>
              <a:prstDash val="solid"/>
            </a:ln>
            <a:effectLst/>
          </p:spPr>
          <p:txBody>
            <a:bodyPr anchor="ctr"/>
            <a:lstStyle/>
            <a:p>
              <a:pPr fontAlgn="auto">
                <a:spcBef>
                  <a:spcPts val="0"/>
                </a:spcBef>
                <a:spcAft>
                  <a:spcPts val="0"/>
                </a:spcAft>
                <a:defRPr/>
              </a:pPr>
              <a:endParaRPr lang="en-GB" b="1" kern="0" dirty="0" smtClean="0">
                <a:solidFill>
                  <a:srgbClr val="000000"/>
                </a:solidFill>
                <a:latin typeface="Verdana"/>
              </a:endParaRPr>
            </a:p>
            <a:p>
              <a:pPr fontAlgn="auto">
                <a:spcBef>
                  <a:spcPts val="0"/>
                </a:spcBef>
                <a:spcAft>
                  <a:spcPts val="0"/>
                </a:spcAft>
                <a:defRPr/>
              </a:pPr>
              <a:r>
                <a:rPr lang="en-GB" b="1" kern="0" dirty="0" smtClean="0">
                  <a:solidFill>
                    <a:srgbClr val="000000"/>
                  </a:solidFill>
                  <a:latin typeface="Verdana"/>
                </a:rPr>
                <a:t>Analytical </a:t>
              </a:r>
              <a:r>
                <a:rPr lang="en-GB" b="1" kern="0" dirty="0">
                  <a:solidFill>
                    <a:srgbClr val="000000"/>
                  </a:solidFill>
                  <a:latin typeface="Verdana"/>
                </a:rPr>
                <a:t>methods Physical-chemical properties (APCP</a:t>
              </a:r>
              <a:r>
                <a:rPr lang="en-GB" b="1" kern="0" dirty="0" smtClean="0">
                  <a:solidFill>
                    <a:srgbClr val="000000"/>
                  </a:solidFill>
                  <a:latin typeface="Verdana"/>
                </a:rPr>
                <a:t>)</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 Bernard </a:t>
              </a:r>
              <a:r>
                <a:rPr lang="en-GB" kern="0" dirty="0">
                  <a:solidFill>
                    <a:srgbClr val="000000"/>
                  </a:solidFill>
                  <a:latin typeface="Verdana"/>
                </a:rPr>
                <a:t>Krebs</a:t>
              </a:r>
            </a:p>
            <a:p>
              <a:pPr fontAlgn="auto">
                <a:spcBef>
                  <a:spcPts val="0"/>
                </a:spcBef>
                <a:spcAft>
                  <a:spcPts val="0"/>
                </a:spcAft>
                <a:defRPr/>
              </a:pPr>
              <a:endParaRPr lang="en-GB" sz="1600" kern="0" dirty="0">
                <a:solidFill>
                  <a:srgbClr val="000000"/>
                </a:solidFill>
                <a:latin typeface="Verdana"/>
              </a:endParaRPr>
            </a:p>
          </p:txBody>
        </p:sp>
        <p:sp>
          <p:nvSpPr>
            <p:cNvPr id="33" name="Rounded Rectangle 32"/>
            <p:cNvSpPr/>
            <p:nvPr/>
          </p:nvSpPr>
          <p:spPr>
            <a:xfrm>
              <a:off x="3151371" y="4652560"/>
              <a:ext cx="2565930" cy="690880"/>
            </a:xfrm>
            <a:prstGeom prst="roundRect">
              <a:avLst/>
            </a:prstGeom>
            <a:solidFill>
              <a:srgbClr val="008BC8">
                <a:lumMod val="20000"/>
                <a:lumOff val="80000"/>
              </a:srgbClr>
            </a:solidFill>
            <a:ln w="25400" cap="flat" cmpd="sng" algn="ctr">
              <a:noFill/>
              <a:prstDash val="solid"/>
            </a:ln>
            <a:effectLst/>
          </p:spPr>
          <p:txBody>
            <a:bodyPr anchor="ctr"/>
            <a:lstStyle/>
            <a:p>
              <a:pPr fontAlgn="auto">
                <a:spcBef>
                  <a:spcPts val="0"/>
                </a:spcBef>
                <a:spcAft>
                  <a:spcPts val="0"/>
                </a:spcAft>
                <a:defRPr/>
              </a:pPr>
              <a:r>
                <a:rPr lang="en-GB" sz="1600" b="1" kern="0" dirty="0">
                  <a:solidFill>
                    <a:srgbClr val="000000"/>
                  </a:solidFill>
                  <a:latin typeface="Verdana"/>
                </a:rPr>
                <a:t>Human </a:t>
              </a:r>
              <a:r>
                <a:rPr lang="en-GB" sz="1600" b="1" kern="0" dirty="0" smtClean="0">
                  <a:solidFill>
                    <a:srgbClr val="000000"/>
                  </a:solidFill>
                  <a:latin typeface="Verdana"/>
                </a:rPr>
                <a:t>health</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 Antero Airaksinen</a:t>
              </a:r>
              <a:endParaRPr lang="en-GB" kern="0" dirty="0">
                <a:solidFill>
                  <a:srgbClr val="000000"/>
                </a:solidFill>
                <a:latin typeface="Verdana"/>
              </a:endParaRPr>
            </a:p>
          </p:txBody>
        </p:sp>
        <p:sp>
          <p:nvSpPr>
            <p:cNvPr id="37" name="Rounded Rectangle 36"/>
            <p:cNvSpPr/>
            <p:nvPr/>
          </p:nvSpPr>
          <p:spPr>
            <a:xfrm>
              <a:off x="3151371" y="5396831"/>
              <a:ext cx="2565930" cy="698535"/>
            </a:xfrm>
            <a:prstGeom prst="roundRect">
              <a:avLst/>
            </a:prstGeom>
            <a:solidFill>
              <a:srgbClr val="008BC8">
                <a:lumMod val="20000"/>
                <a:lumOff val="80000"/>
              </a:srgbClr>
            </a:solidFill>
            <a:ln w="25400" cap="flat" cmpd="sng" algn="ctr">
              <a:noFill/>
              <a:prstDash val="solid"/>
            </a:ln>
            <a:effectLst/>
          </p:spPr>
          <p:txBody>
            <a:bodyPr anchor="ctr"/>
            <a:lstStyle/>
            <a:p>
              <a:pPr fontAlgn="auto">
                <a:spcBef>
                  <a:spcPts val="0"/>
                </a:spcBef>
                <a:spcAft>
                  <a:spcPts val="0"/>
                </a:spcAft>
                <a:defRPr/>
              </a:pPr>
              <a:r>
                <a:rPr lang="en-GB" sz="1600" b="1" kern="0" dirty="0" smtClean="0">
                  <a:solidFill>
                    <a:srgbClr val="000000"/>
                  </a:solidFill>
                  <a:latin typeface="Verdana"/>
                </a:rPr>
                <a:t>Environment</a:t>
              </a:r>
            </a:p>
            <a:p>
              <a:pPr fontAlgn="auto">
                <a:spcBef>
                  <a:spcPts val="0"/>
                </a:spcBef>
                <a:spcAft>
                  <a:spcPts val="0"/>
                </a:spcAft>
                <a:defRPr/>
              </a:pPr>
              <a:r>
                <a:rPr lang="en-GB" kern="0" dirty="0" smtClean="0">
                  <a:solidFill>
                    <a:srgbClr val="000000"/>
                  </a:solidFill>
                  <a:latin typeface="Verdana"/>
                </a:rPr>
                <a:t>Chair: Heike Schimmelpfennig</a:t>
              </a:r>
              <a:endParaRPr lang="en-GB" kern="0" dirty="0">
                <a:solidFill>
                  <a:srgbClr val="000000"/>
                </a:solidFill>
                <a:latin typeface="Verdana"/>
              </a:endParaRPr>
            </a:p>
          </p:txBody>
        </p:sp>
      </p:grpSp>
      <p:grpSp>
        <p:nvGrpSpPr>
          <p:cNvPr id="18439" name="Group 6"/>
          <p:cNvGrpSpPr>
            <a:grpSpLocks/>
          </p:cNvGrpSpPr>
          <p:nvPr/>
        </p:nvGrpSpPr>
        <p:grpSpPr bwMode="auto">
          <a:xfrm>
            <a:off x="6443663" y="1485900"/>
            <a:ext cx="2519362" cy="5029200"/>
            <a:chOff x="6444208" y="2636913"/>
            <a:chExt cx="2519508" cy="3496642"/>
          </a:xfrm>
        </p:grpSpPr>
        <p:sp>
          <p:nvSpPr>
            <p:cNvPr id="41" name="Rounded Rectangle 40"/>
            <p:cNvSpPr/>
            <p:nvPr/>
          </p:nvSpPr>
          <p:spPr>
            <a:xfrm>
              <a:off x="6444208" y="2636913"/>
              <a:ext cx="2519508" cy="3496642"/>
            </a:xfrm>
            <a:prstGeom prst="roundRect">
              <a:avLst/>
            </a:prstGeom>
            <a:solidFill>
              <a:srgbClr val="FFFF99"/>
            </a:solidFill>
            <a:ln w="3175" cap="flat" cmpd="sng" algn="ctr">
              <a:solidFill>
                <a:sysClr val="windowText" lastClr="000000">
                  <a:lumMod val="65000"/>
                  <a:lumOff val="35000"/>
                </a:sysClr>
              </a:solidFill>
              <a:prstDash val="solid"/>
            </a:ln>
            <a:effectLst>
              <a:outerShdw blurRad="50800" dist="38100" dir="8100000" algn="tr" rotWithShape="0">
                <a:prstClr val="black">
                  <a:alpha val="40000"/>
                </a:prstClr>
              </a:outerShdw>
            </a:effectLst>
          </p:spPr>
          <p:txBody>
            <a:bodyPr/>
            <a:lstStyle/>
            <a:p>
              <a:pPr fontAlgn="auto">
                <a:spcBef>
                  <a:spcPts val="0"/>
                </a:spcBef>
                <a:spcAft>
                  <a:spcPts val="0"/>
                </a:spcAft>
                <a:defRPr/>
              </a:pPr>
              <a:r>
                <a:rPr lang="en-GB" sz="2000" b="1" kern="0" dirty="0">
                  <a:solidFill>
                    <a:srgbClr val="000000"/>
                  </a:solidFill>
                  <a:ea typeface="Verdana" pitchFamily="34" charset="0"/>
                  <a:cs typeface="Verdana" pitchFamily="34" charset="0"/>
                </a:rPr>
                <a:t>Ad hoc Working groups</a:t>
              </a:r>
              <a:endParaRPr lang="en-GB" kern="0" dirty="0">
                <a:solidFill>
                  <a:srgbClr val="000000"/>
                </a:solidFill>
                <a:ea typeface="Verdana" pitchFamily="34" charset="0"/>
                <a:cs typeface="Verdana" pitchFamily="34" charset="0"/>
              </a:endParaRPr>
            </a:p>
          </p:txBody>
        </p:sp>
        <p:sp>
          <p:nvSpPr>
            <p:cNvPr id="44" name="Rounded Rectangle 43"/>
            <p:cNvSpPr/>
            <p:nvPr/>
          </p:nvSpPr>
          <p:spPr>
            <a:xfrm>
              <a:off x="6555339" y="3484527"/>
              <a:ext cx="2300420" cy="547359"/>
            </a:xfrm>
            <a:prstGeom prst="roundRect">
              <a:avLst/>
            </a:prstGeom>
            <a:solidFill>
              <a:schemeClr val="accent2">
                <a:lumMod val="20000"/>
                <a:lumOff val="80000"/>
              </a:schemeClr>
            </a:solidFill>
            <a:ln w="25400" cap="flat" cmpd="sng" algn="ctr">
              <a:noFill/>
              <a:prstDash val="solid"/>
            </a:ln>
            <a:effectLst/>
          </p:spPr>
          <p:txBody>
            <a:bodyPr anchor="ctr"/>
            <a:lstStyle/>
            <a:p>
              <a:pPr fontAlgn="auto">
                <a:spcBef>
                  <a:spcPts val="0"/>
                </a:spcBef>
                <a:spcAft>
                  <a:spcPts val="0"/>
                </a:spcAft>
                <a:defRPr/>
              </a:pPr>
              <a:r>
                <a:rPr lang="en-GB" sz="1600" b="1" kern="0" dirty="0">
                  <a:solidFill>
                    <a:srgbClr val="000000"/>
                  </a:solidFill>
                  <a:latin typeface="Verdana"/>
                </a:rPr>
                <a:t>Human </a:t>
              </a:r>
              <a:r>
                <a:rPr lang="en-GB" sz="1600" b="1" kern="0" dirty="0" smtClean="0">
                  <a:solidFill>
                    <a:srgbClr val="000000"/>
                  </a:solidFill>
                  <a:latin typeface="Verdana"/>
                </a:rPr>
                <a:t>exposure</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 Chiara </a:t>
              </a:r>
              <a:r>
                <a:rPr lang="en-GB" kern="0" dirty="0" err="1" smtClean="0">
                  <a:solidFill>
                    <a:srgbClr val="000000"/>
                  </a:solidFill>
                  <a:latin typeface="Verdana"/>
                </a:rPr>
                <a:t>Peccorini</a:t>
              </a:r>
              <a:endParaRPr lang="en-GB" kern="0" dirty="0">
                <a:solidFill>
                  <a:srgbClr val="000000"/>
                </a:solidFill>
                <a:latin typeface="Verdana"/>
              </a:endParaRPr>
            </a:p>
          </p:txBody>
        </p:sp>
        <p:sp>
          <p:nvSpPr>
            <p:cNvPr id="47" name="Rounded Rectangle 46"/>
            <p:cNvSpPr/>
            <p:nvPr/>
          </p:nvSpPr>
          <p:spPr>
            <a:xfrm>
              <a:off x="6552164" y="4093277"/>
              <a:ext cx="2303595" cy="907149"/>
            </a:xfrm>
            <a:prstGeom prst="roundRect">
              <a:avLst/>
            </a:prstGeom>
            <a:solidFill>
              <a:schemeClr val="accent2">
                <a:lumMod val="20000"/>
                <a:lumOff val="80000"/>
              </a:schemeClr>
            </a:solidFill>
            <a:ln w="25400" cap="flat" cmpd="sng" algn="ctr">
              <a:noFill/>
              <a:prstDash val="solid"/>
            </a:ln>
            <a:effectLst/>
          </p:spPr>
          <p:txBody>
            <a:bodyPr anchor="ctr"/>
            <a:lstStyle/>
            <a:p>
              <a:pPr fontAlgn="auto">
                <a:spcBef>
                  <a:spcPts val="0"/>
                </a:spcBef>
                <a:spcAft>
                  <a:spcPts val="0"/>
                </a:spcAft>
                <a:defRPr/>
              </a:pPr>
              <a:r>
                <a:rPr lang="en-GB" sz="1600" b="1" kern="0" dirty="0">
                  <a:solidFill>
                    <a:srgbClr val="000000"/>
                  </a:solidFill>
                  <a:latin typeface="Verdana"/>
                </a:rPr>
                <a:t>Assessment of residue transfer to </a:t>
              </a:r>
              <a:r>
                <a:rPr lang="en-GB" sz="1600" b="1" kern="0" dirty="0" smtClean="0">
                  <a:solidFill>
                    <a:srgbClr val="000000"/>
                  </a:solidFill>
                  <a:latin typeface="Verdana"/>
                </a:rPr>
                <a:t>food</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 Judit </a:t>
              </a:r>
              <a:r>
                <a:rPr lang="en-GB" kern="0" dirty="0" err="1" smtClean="0">
                  <a:solidFill>
                    <a:srgbClr val="000000"/>
                  </a:solidFill>
                  <a:latin typeface="Verdana"/>
                </a:rPr>
                <a:t>Janossy</a:t>
              </a:r>
              <a:endParaRPr lang="en-GB" kern="0" dirty="0">
                <a:solidFill>
                  <a:srgbClr val="000000"/>
                </a:solidFill>
                <a:latin typeface="Verdana"/>
              </a:endParaRPr>
            </a:p>
          </p:txBody>
        </p:sp>
        <p:sp>
          <p:nvSpPr>
            <p:cNvPr id="49" name="Rounded Rectangle 48"/>
            <p:cNvSpPr/>
            <p:nvPr/>
          </p:nvSpPr>
          <p:spPr>
            <a:xfrm>
              <a:off x="6552164" y="5076391"/>
              <a:ext cx="2300420" cy="978898"/>
            </a:xfrm>
            <a:prstGeom prst="roundRect">
              <a:avLst/>
            </a:prstGeom>
            <a:solidFill>
              <a:schemeClr val="accent2">
                <a:lumMod val="20000"/>
                <a:lumOff val="80000"/>
              </a:schemeClr>
            </a:solidFill>
            <a:ln w="25400" cap="flat" cmpd="sng" algn="ctr">
              <a:noFill/>
              <a:prstDash val="solid"/>
            </a:ln>
            <a:effectLst/>
          </p:spPr>
          <p:txBody>
            <a:bodyPr anchor="ctr"/>
            <a:lstStyle/>
            <a:p>
              <a:pPr fontAlgn="auto">
                <a:spcBef>
                  <a:spcPts val="0"/>
                </a:spcBef>
                <a:spcAft>
                  <a:spcPts val="0"/>
                </a:spcAft>
                <a:defRPr/>
              </a:pPr>
              <a:r>
                <a:rPr lang="en-GB" sz="1600" b="1" kern="0" dirty="0">
                  <a:solidFill>
                    <a:srgbClr val="000000"/>
                  </a:solidFill>
                  <a:latin typeface="Verdana"/>
                </a:rPr>
                <a:t>Environmental </a:t>
              </a:r>
              <a:r>
                <a:rPr lang="en-GB" sz="1600" b="1" kern="0" dirty="0" smtClean="0">
                  <a:solidFill>
                    <a:srgbClr val="000000"/>
                  </a:solidFill>
                  <a:latin typeface="Verdana"/>
                </a:rPr>
                <a:t>exposure</a:t>
              </a:r>
            </a:p>
            <a:p>
              <a:pPr fontAlgn="auto">
                <a:spcBef>
                  <a:spcPts val="0"/>
                </a:spcBef>
                <a:spcAft>
                  <a:spcPts val="0"/>
                </a:spcAft>
                <a:defRPr/>
              </a:pPr>
              <a:endParaRPr lang="en-GB" kern="0" dirty="0" smtClean="0">
                <a:solidFill>
                  <a:srgbClr val="000000"/>
                </a:solidFill>
                <a:latin typeface="Verdana"/>
              </a:endParaRPr>
            </a:p>
            <a:p>
              <a:pPr fontAlgn="auto">
                <a:spcBef>
                  <a:spcPts val="0"/>
                </a:spcBef>
                <a:spcAft>
                  <a:spcPts val="0"/>
                </a:spcAft>
                <a:defRPr/>
              </a:pPr>
              <a:r>
                <a:rPr lang="en-GB" kern="0" dirty="0" smtClean="0">
                  <a:solidFill>
                    <a:srgbClr val="000000"/>
                  </a:solidFill>
                  <a:latin typeface="Verdana"/>
                </a:rPr>
                <a:t>Chair</a:t>
              </a:r>
              <a:r>
                <a:rPr lang="en-GB" kern="0" dirty="0">
                  <a:solidFill>
                    <a:srgbClr val="000000"/>
                  </a:solidFill>
                  <a:latin typeface="Verdana"/>
                </a:rPr>
                <a:t>: Heike Schimmelpfennig</a:t>
              </a:r>
            </a:p>
            <a:p>
              <a:pPr fontAlgn="auto">
                <a:spcBef>
                  <a:spcPts val="0"/>
                </a:spcBef>
                <a:spcAft>
                  <a:spcPts val="0"/>
                </a:spcAft>
                <a:defRPr/>
              </a:pPr>
              <a:endParaRPr lang="en-GB" sz="1600" b="1" kern="0" dirty="0">
                <a:solidFill>
                  <a:srgbClr val="000000"/>
                </a:solidFill>
                <a:latin typeface="Verdana"/>
              </a:endParaRPr>
            </a:p>
          </p:txBody>
        </p:sp>
      </p:grpSp>
      <p:cxnSp>
        <p:nvCxnSpPr>
          <p:cNvPr id="18440" name="Straight Arrow Connector 11"/>
          <p:cNvCxnSpPr>
            <a:cxnSpLocks noChangeShapeType="1"/>
          </p:cNvCxnSpPr>
          <p:nvPr/>
        </p:nvCxnSpPr>
        <p:spPr bwMode="auto">
          <a:xfrm>
            <a:off x="2544763" y="3727450"/>
            <a:ext cx="400050" cy="0"/>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1" name="Straight Arrow Connector 77"/>
          <p:cNvCxnSpPr>
            <a:cxnSpLocks noChangeShapeType="1"/>
          </p:cNvCxnSpPr>
          <p:nvPr/>
        </p:nvCxnSpPr>
        <p:spPr bwMode="auto">
          <a:xfrm>
            <a:off x="2535238" y="4468813"/>
            <a:ext cx="400050" cy="0"/>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2" name="Straight Arrow Connector 78"/>
          <p:cNvCxnSpPr>
            <a:cxnSpLocks noChangeShapeType="1"/>
          </p:cNvCxnSpPr>
          <p:nvPr/>
        </p:nvCxnSpPr>
        <p:spPr bwMode="auto">
          <a:xfrm>
            <a:off x="2535238" y="5260975"/>
            <a:ext cx="400050" cy="0"/>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3" name="Straight Arrow Connector 79"/>
          <p:cNvCxnSpPr>
            <a:cxnSpLocks noChangeShapeType="1"/>
          </p:cNvCxnSpPr>
          <p:nvPr/>
        </p:nvCxnSpPr>
        <p:spPr bwMode="auto">
          <a:xfrm>
            <a:off x="2535238" y="5837238"/>
            <a:ext cx="400050" cy="0"/>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4" name="Straight Arrow Connector 80"/>
          <p:cNvCxnSpPr>
            <a:cxnSpLocks noChangeShapeType="1"/>
          </p:cNvCxnSpPr>
          <p:nvPr/>
        </p:nvCxnSpPr>
        <p:spPr bwMode="auto">
          <a:xfrm flipV="1">
            <a:off x="5508625" y="4123426"/>
            <a:ext cx="771405" cy="1043888"/>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5" name="Straight Arrow Connector 81"/>
          <p:cNvCxnSpPr>
            <a:cxnSpLocks noChangeShapeType="1"/>
          </p:cNvCxnSpPr>
          <p:nvPr/>
        </p:nvCxnSpPr>
        <p:spPr bwMode="auto">
          <a:xfrm flipV="1">
            <a:off x="5585514" y="4964786"/>
            <a:ext cx="863600" cy="312738"/>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8446" name="Straight Arrow Connector 82"/>
          <p:cNvCxnSpPr>
            <a:cxnSpLocks noChangeShapeType="1"/>
          </p:cNvCxnSpPr>
          <p:nvPr/>
        </p:nvCxnSpPr>
        <p:spPr bwMode="auto">
          <a:xfrm flipV="1">
            <a:off x="5508625" y="5837238"/>
            <a:ext cx="863600" cy="34925"/>
          </a:xfrm>
          <a:prstGeom prst="straightConnector1">
            <a:avLst/>
          </a:prstGeom>
          <a:noFill/>
          <a:ln w="2857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8449" name="Footer Placeholder 2"/>
          <p:cNvSpPr>
            <a:spLocks noGrp="1"/>
          </p:cNvSpPr>
          <p:nvPr>
            <p:ph type="ftr" sz="quarter" idx="1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eaLnBrk="1" hangingPunct="1">
              <a:spcBef>
                <a:spcPct val="0"/>
              </a:spcBef>
              <a:buClrTx/>
              <a:buFontTx/>
              <a:buNone/>
            </a:pPr>
            <a:endParaRPr lang="en-GB" altLang="en-US" sz="700" smtClean="0">
              <a:solidFill>
                <a:srgbClr val="585858"/>
              </a:solidFill>
            </a:endParaRPr>
          </a:p>
        </p:txBody>
      </p:sp>
      <p:sp>
        <p:nvSpPr>
          <p:cNvPr id="25" name="Rounded Rectangle 24"/>
          <p:cNvSpPr/>
          <p:nvPr/>
        </p:nvSpPr>
        <p:spPr bwMode="auto">
          <a:xfrm>
            <a:off x="278607" y="2665423"/>
            <a:ext cx="2106612" cy="976114"/>
          </a:xfrm>
          <a:prstGeom prst="roundRect">
            <a:avLst/>
          </a:prstGeom>
          <a:solidFill>
            <a:srgbClr val="008BC8">
              <a:lumMod val="20000"/>
              <a:lumOff val="80000"/>
            </a:srgbClr>
          </a:solidFill>
          <a:ln w="25400" cap="flat" cmpd="sng" algn="ctr">
            <a:noFill/>
            <a:prstDash val="solid"/>
          </a:ln>
          <a:effectLst/>
        </p:spPr>
        <p:txBody>
          <a:bodyPr anchor="ctr"/>
          <a:lstStyle/>
          <a:p>
            <a:pPr fontAlgn="auto">
              <a:spcBef>
                <a:spcPts val="0"/>
              </a:spcBef>
              <a:spcAft>
                <a:spcPts val="0"/>
              </a:spcAft>
              <a:defRPr/>
            </a:pPr>
            <a:r>
              <a:rPr lang="en-GB" kern="0" dirty="0" smtClean="0">
                <a:solidFill>
                  <a:srgbClr val="000000"/>
                </a:solidFill>
                <a:latin typeface="Verdana"/>
              </a:rPr>
              <a:t>Chair: Erik van de Plassche</a:t>
            </a:r>
            <a:endParaRPr lang="en-GB" kern="0" dirty="0">
              <a:solidFill>
                <a:srgbClr val="000000"/>
              </a:solidFill>
              <a:latin typeface="Verdana"/>
            </a:endParaRPr>
          </a:p>
        </p:txBody>
      </p:sp>
    </p:spTree>
    <p:extLst>
      <p:ext uri="{BB962C8B-B14F-4D97-AF65-F5344CB8AC3E}">
        <p14:creationId xmlns:p14="http://schemas.microsoft.com/office/powerpoint/2010/main" val="1662695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9862044B-E051-46D5-A94E-CA553A7DF490}" type="slidenum">
              <a:rPr lang="fi-FI" altLang="en-US" sz="700" smtClean="0">
                <a:solidFill>
                  <a:srgbClr val="585858"/>
                </a:solidFill>
              </a:rPr>
              <a:pPr algn="r" eaLnBrk="1" hangingPunct="1">
                <a:spcBef>
                  <a:spcPct val="0"/>
                </a:spcBef>
                <a:buClrTx/>
                <a:buFontTx/>
                <a:buNone/>
              </a:pPr>
              <a:t>13</a:t>
            </a:fld>
            <a:endParaRPr lang="fi-FI" altLang="en-US" sz="700" smtClean="0">
              <a:solidFill>
                <a:srgbClr val="585858"/>
              </a:solidFill>
            </a:endParaRPr>
          </a:p>
        </p:txBody>
      </p:sp>
      <p:sp>
        <p:nvSpPr>
          <p:cNvPr id="22531"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A8D263A8-5501-46EA-85F4-F9DEA3E4105F}" type="slidenum">
              <a:rPr lang="fi-FI" altLang="en-US" sz="700">
                <a:solidFill>
                  <a:srgbClr val="585858"/>
                </a:solidFill>
              </a:rPr>
              <a:pPr algn="r" eaLnBrk="1" hangingPunct="1">
                <a:spcBef>
                  <a:spcPct val="0"/>
                </a:spcBef>
                <a:buClrTx/>
                <a:buFontTx/>
                <a:buNone/>
              </a:pPr>
              <a:t>13</a:t>
            </a:fld>
            <a:endParaRPr lang="fi-FI" altLang="en-US" sz="700">
              <a:solidFill>
                <a:srgbClr val="585858"/>
              </a:solidFill>
            </a:endParaRPr>
          </a:p>
        </p:txBody>
      </p:sp>
      <p:sp>
        <p:nvSpPr>
          <p:cNvPr id="22532" name="Text Box 53"/>
          <p:cNvSpPr txBox="1">
            <a:spLocks noChangeArrowheads="1"/>
          </p:cNvSpPr>
          <p:nvPr/>
        </p:nvSpPr>
        <p:spPr bwMode="auto">
          <a:xfrm>
            <a:off x="795338" y="1428750"/>
            <a:ext cx="7048500" cy="1446213"/>
          </a:xfrm>
          <a:prstGeom prst="rect">
            <a:avLst/>
          </a:prstGeom>
          <a:solidFill>
            <a:srgbClr val="99FF99">
              <a:alpha val="78000"/>
            </a:srgbClr>
          </a:solidFill>
          <a:ln>
            <a:noFill/>
          </a:ln>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eaLnBrk="1" hangingPunct="1">
              <a:spcBef>
                <a:spcPct val="0"/>
              </a:spcBef>
              <a:buClrTx/>
              <a:buFontTx/>
              <a:buNone/>
            </a:pPr>
            <a:r>
              <a:rPr lang="en-GB" altLang="en-US" sz="1700" b="1" dirty="0">
                <a:solidFill>
                  <a:srgbClr val="0046AD"/>
                </a:solidFill>
              </a:rPr>
              <a:t>Member State appointees (and advisers)</a:t>
            </a:r>
          </a:p>
          <a:p>
            <a:pPr algn="ctr" eaLnBrk="1" hangingPunct="1">
              <a:spcBef>
                <a:spcPct val="0"/>
              </a:spcBef>
              <a:buClrTx/>
              <a:buFontTx/>
              <a:buNone/>
            </a:pPr>
            <a:endParaRPr lang="en-GB" altLang="en-US" sz="1700" b="1" dirty="0">
              <a:solidFill>
                <a:srgbClr val="0046AD"/>
              </a:solidFill>
            </a:endParaRPr>
          </a:p>
          <a:p>
            <a:pPr algn="ctr" eaLnBrk="1" hangingPunct="1">
              <a:spcBef>
                <a:spcPct val="0"/>
              </a:spcBef>
              <a:buClrTx/>
              <a:buFontTx/>
              <a:buNone/>
            </a:pPr>
            <a:endParaRPr lang="en-GB" altLang="en-US" sz="1800" dirty="0">
              <a:solidFill>
                <a:srgbClr val="000000"/>
              </a:solidFill>
              <a:latin typeface="Arial" charset="0"/>
            </a:endParaRPr>
          </a:p>
          <a:p>
            <a:pPr algn="ctr" eaLnBrk="1" hangingPunct="1">
              <a:spcBef>
                <a:spcPct val="0"/>
              </a:spcBef>
              <a:buClrTx/>
              <a:buFontTx/>
              <a:buNone/>
            </a:pPr>
            <a:endParaRPr lang="en-GB" altLang="en-US" sz="1800" dirty="0">
              <a:solidFill>
                <a:srgbClr val="000000"/>
              </a:solidFill>
              <a:latin typeface="Arial" charset="0"/>
            </a:endParaRPr>
          </a:p>
          <a:p>
            <a:pPr algn="ctr" eaLnBrk="1" hangingPunct="1">
              <a:spcBef>
                <a:spcPct val="0"/>
              </a:spcBef>
              <a:buClrTx/>
              <a:buFontTx/>
              <a:buNone/>
            </a:pPr>
            <a:endParaRPr lang="en-GB" altLang="en-US" sz="1800" dirty="0">
              <a:solidFill>
                <a:srgbClr val="000000"/>
              </a:solidFill>
              <a:latin typeface="Arial" charset="0"/>
            </a:endParaRPr>
          </a:p>
        </p:txBody>
      </p:sp>
      <p:sp>
        <p:nvSpPr>
          <p:cNvPr id="22533" name="Rectangle 5"/>
          <p:cNvSpPr>
            <a:spLocks noChangeArrowheads="1"/>
          </p:cNvSpPr>
          <p:nvPr/>
        </p:nvSpPr>
        <p:spPr bwMode="auto">
          <a:xfrm>
            <a:off x="1687513" y="808038"/>
            <a:ext cx="58324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a:spcBef>
                <a:spcPct val="0"/>
              </a:spcBef>
              <a:buClrTx/>
              <a:buFontTx/>
              <a:buNone/>
            </a:pPr>
            <a:r>
              <a:rPr lang="en-US" altLang="en-US" sz="2600" b="1" dirty="0">
                <a:solidFill>
                  <a:srgbClr val="0046AD"/>
                </a:solidFill>
              </a:rPr>
              <a:t>The Composition of the BPC</a:t>
            </a:r>
          </a:p>
        </p:txBody>
      </p:sp>
      <p:grpSp>
        <p:nvGrpSpPr>
          <p:cNvPr id="22534" name="Group 57"/>
          <p:cNvGrpSpPr>
            <a:grpSpLocks/>
          </p:cNvGrpSpPr>
          <p:nvPr/>
        </p:nvGrpSpPr>
        <p:grpSpPr bwMode="auto">
          <a:xfrm>
            <a:off x="2272364" y="1881188"/>
            <a:ext cx="3759200" cy="863600"/>
            <a:chOff x="1453" y="1733"/>
            <a:chExt cx="2309" cy="544"/>
          </a:xfrm>
        </p:grpSpPr>
        <p:pic>
          <p:nvPicPr>
            <p:cNvPr id="22542" name="Picture 7" descr="Belg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8"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3" name="Picture 8" descr="Bulga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9"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4" name="Picture 9" descr="Cypru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1"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5" name="Picture 10" descr="Czech Republi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2" y="1733"/>
              <a:ext cx="14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6" name="Picture 11" descr="Denmar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97"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7" name="Picture 12" descr="Estoni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69"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8" name="Picture 13" descr="Finlan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0"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9" name="Picture 14" descr="Franc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2" y="1733"/>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0" name="Picture 15" descr="Germany"/>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53"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1" name="Picture 16" descr="Greec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23"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2" name="Picture 17" descr="Hungary"/>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94"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3" name="Picture 18" descr="Ireland"/>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64"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4" name="Picture 19" descr="Italy"/>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35"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5" name="Picture 20" descr="Latvi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76"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6" name="Picture 21" descr="Lithuania"/>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06"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7" name="Picture 22" descr="Luxembour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47" y="1960"/>
              <a:ext cx="14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8" name="Picture 23" descr="Malta"/>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12" y="1960"/>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59" name="Picture 24" descr="Netherlands"/>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453" y="2187"/>
              <a:ext cx="14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0" name="Picture 25" descr="Poland"/>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717"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1" name="Picture 26" descr="Portugal"/>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988"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2" name="Picture 27" descr="Romania"/>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258"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3" name="Picture 28" descr="Slovakia"/>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529"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4" name="Picture 29" descr="Slovenia"/>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800"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5" name="Picture 30" descr="Spain"/>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070"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6" name="Picture 31" descr="Sweden"/>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341"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7" name="Picture 32" descr="United Kingdom"/>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612" y="2187"/>
              <a:ext cx="150"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8" name="Picture 33" descr="Austria"/>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453" y="1733"/>
              <a:ext cx="144"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6706" name="Text Box 34"/>
          <p:cNvSpPr txBox="1">
            <a:spLocks noChangeArrowheads="1"/>
          </p:cNvSpPr>
          <p:nvPr/>
        </p:nvSpPr>
        <p:spPr bwMode="auto">
          <a:xfrm>
            <a:off x="6473825" y="2154238"/>
            <a:ext cx="763588" cy="631825"/>
          </a:xfrm>
          <a:prstGeom prst="rect">
            <a:avLst/>
          </a:prstGeom>
          <a:noFill/>
          <a:ln>
            <a:noFill/>
          </a:ln>
          <a:effectLst/>
          <a:extLst>
            <a:ext uri="{909E8E84-426E-40DD-AFC4-6F175D3DCCD1}">
              <a14:hiddenFill xmlns:a14="http://schemas.microsoft.com/office/drawing/2010/main">
                <a:solidFill>
                  <a:srgbClr val="A0F3F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spcBef>
                <a:spcPct val="50000"/>
              </a:spcBef>
              <a:defRPr/>
            </a:pPr>
            <a:r>
              <a:rPr lang="fi-FI" dirty="0" smtClean="0">
                <a:solidFill>
                  <a:srgbClr val="000000"/>
                </a:solidFill>
              </a:rPr>
              <a:t>+ EEA </a:t>
            </a:r>
            <a:endParaRPr lang="fi-FI" dirty="0">
              <a:solidFill>
                <a:srgbClr val="000000"/>
              </a:solidFill>
            </a:endParaRPr>
          </a:p>
          <a:p>
            <a:pPr eaLnBrk="1" hangingPunct="1">
              <a:spcBef>
                <a:spcPct val="50000"/>
              </a:spcBef>
              <a:defRPr/>
            </a:pPr>
            <a:endParaRPr lang="en-GB" dirty="0">
              <a:solidFill>
                <a:srgbClr val="000000"/>
              </a:solidFill>
            </a:endParaRPr>
          </a:p>
        </p:txBody>
      </p:sp>
      <p:sp>
        <p:nvSpPr>
          <p:cNvPr id="156726" name="Text Box 54"/>
          <p:cNvSpPr txBox="1">
            <a:spLocks noChangeArrowheads="1"/>
          </p:cNvSpPr>
          <p:nvPr/>
        </p:nvSpPr>
        <p:spPr bwMode="auto">
          <a:xfrm>
            <a:off x="5986463" y="2990850"/>
            <a:ext cx="1738312" cy="782638"/>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ECHA Secretariat</a:t>
            </a:r>
            <a:endParaRPr lang="en-GB" dirty="0">
              <a:solidFill>
                <a:srgbClr val="000000"/>
              </a:solidFill>
              <a:latin typeface="Arial" charset="0"/>
              <a:ea typeface="ＭＳ Ｐゴシック" charset="0"/>
              <a:cs typeface="ＭＳ Ｐゴシック" charset="0"/>
            </a:endParaRPr>
          </a:p>
        </p:txBody>
      </p:sp>
      <p:sp>
        <p:nvSpPr>
          <p:cNvPr id="156727" name="Text Box 55"/>
          <p:cNvSpPr txBox="1">
            <a:spLocks noChangeArrowheads="1"/>
          </p:cNvSpPr>
          <p:nvPr/>
        </p:nvSpPr>
        <p:spPr bwMode="auto">
          <a:xfrm>
            <a:off x="4352925" y="2990850"/>
            <a:ext cx="1468438" cy="782638"/>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COM (observers)</a:t>
            </a:r>
            <a:endParaRPr lang="en-GB" dirty="0">
              <a:solidFill>
                <a:srgbClr val="000000"/>
              </a:solidFill>
              <a:latin typeface="Verdana" charset="0"/>
              <a:ea typeface="ＭＳ Ｐゴシック" charset="0"/>
              <a:cs typeface="ＭＳ Ｐゴシック" charset="0"/>
            </a:endParaRPr>
          </a:p>
        </p:txBody>
      </p:sp>
      <p:sp>
        <p:nvSpPr>
          <p:cNvPr id="156728" name="Text Box 56"/>
          <p:cNvSpPr txBox="1">
            <a:spLocks noChangeArrowheads="1"/>
          </p:cNvSpPr>
          <p:nvPr/>
        </p:nvSpPr>
        <p:spPr bwMode="auto">
          <a:xfrm>
            <a:off x="809625" y="2990850"/>
            <a:ext cx="1822450" cy="773113"/>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10000"/>
              </a:spcBef>
              <a:defRPr/>
            </a:pPr>
            <a:r>
              <a:rPr lang="en-GB" b="1" dirty="0">
                <a:solidFill>
                  <a:srgbClr val="0046AD"/>
                </a:solidFill>
                <a:latin typeface="Verdana" charset="0"/>
                <a:ea typeface="ＭＳ Ｐゴシック" charset="0"/>
                <a:cs typeface="ＭＳ Ｐゴシック" charset="0"/>
              </a:rPr>
              <a:t>Stakeholders (industry &amp; NGOs)</a:t>
            </a:r>
            <a:endParaRPr lang="en-GB" dirty="0">
              <a:solidFill>
                <a:srgbClr val="000000"/>
              </a:solidFill>
              <a:latin typeface="Verdana" charset="0"/>
              <a:ea typeface="ＭＳ Ｐゴシック" charset="0"/>
              <a:cs typeface="ＭＳ Ｐゴシック" charset="0"/>
            </a:endParaRPr>
          </a:p>
        </p:txBody>
      </p:sp>
      <p:sp>
        <p:nvSpPr>
          <p:cNvPr id="22539" name="TextBox 2"/>
          <p:cNvSpPr txBox="1">
            <a:spLocks noChangeArrowheads="1"/>
          </p:cNvSpPr>
          <p:nvPr/>
        </p:nvSpPr>
        <p:spPr bwMode="auto">
          <a:xfrm>
            <a:off x="1036745" y="3884498"/>
            <a:ext cx="6967537" cy="235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Appointment:</a:t>
            </a:r>
            <a:r>
              <a:rPr lang="en-US" altLang="en-US" sz="1600" dirty="0" smtClean="0">
                <a:solidFill>
                  <a:srgbClr val="000000"/>
                </a:solidFill>
              </a:rPr>
              <a:t> one </a:t>
            </a:r>
            <a:r>
              <a:rPr lang="en-US" altLang="en-US" sz="1600" dirty="0">
                <a:solidFill>
                  <a:srgbClr val="000000"/>
                </a:solidFill>
              </a:rPr>
              <a:t>member and one alternate may be appointed by each Member </a:t>
            </a:r>
            <a:r>
              <a:rPr lang="en-US" altLang="en-US" sz="1600" dirty="0" smtClean="0">
                <a:solidFill>
                  <a:srgbClr val="000000"/>
                </a:solidFill>
              </a:rPr>
              <a:t>State for a 3 year term of office</a:t>
            </a:r>
            <a:endParaRPr lang="en-US" altLang="en-US" sz="1600" dirty="0">
              <a:solidFill>
                <a:srgbClr val="000000"/>
              </a:solidFill>
            </a:endParaRPr>
          </a:p>
          <a:p>
            <a:pPr eaLnBrk="1" hangingPunct="1">
              <a:lnSpc>
                <a:spcPct val="90000"/>
              </a:lnSpc>
              <a:spcBef>
                <a:spcPct val="25000"/>
              </a:spcBef>
              <a:buClrTx/>
              <a:buFont typeface="Wingdings" panose="05000000000000000000" pitchFamily="2" charset="2"/>
              <a:buChar char="§"/>
            </a:pPr>
            <a:r>
              <a:rPr lang="en-US" altLang="en-US" sz="1600" b="1" dirty="0">
                <a:solidFill>
                  <a:srgbClr val="000000"/>
                </a:solidFill>
              </a:rPr>
              <a:t>Current members</a:t>
            </a:r>
            <a:r>
              <a:rPr lang="en-US" altLang="en-US" sz="1600" dirty="0">
                <a:solidFill>
                  <a:srgbClr val="000000"/>
                </a:solidFill>
              </a:rPr>
              <a:t>: </a:t>
            </a:r>
            <a:r>
              <a:rPr lang="en-US" altLang="en-US" sz="1600" dirty="0" smtClean="0">
                <a:solidFill>
                  <a:srgbClr val="000000"/>
                </a:solidFill>
              </a:rPr>
              <a:t>27 Member </a:t>
            </a:r>
            <a:r>
              <a:rPr lang="en-US" altLang="en-US" sz="1600" dirty="0">
                <a:solidFill>
                  <a:srgbClr val="000000"/>
                </a:solidFill>
              </a:rPr>
              <a:t>States &amp; NO </a:t>
            </a:r>
            <a:r>
              <a:rPr lang="en-US" altLang="en-US" sz="1600" dirty="0" smtClean="0">
                <a:solidFill>
                  <a:srgbClr val="000000"/>
                </a:solidFill>
              </a:rPr>
              <a:t>(not yet BG)</a:t>
            </a: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Advisers:</a:t>
            </a:r>
            <a:r>
              <a:rPr lang="en-US" altLang="en-US" sz="1600" dirty="0" smtClean="0">
                <a:solidFill>
                  <a:srgbClr val="000000"/>
                </a:solidFill>
              </a:rPr>
              <a:t> members </a:t>
            </a:r>
            <a:r>
              <a:rPr lang="en-US" altLang="en-US" sz="1600" dirty="0">
                <a:solidFill>
                  <a:srgbClr val="000000"/>
                </a:solidFill>
              </a:rPr>
              <a:t>may be accompanied by </a:t>
            </a:r>
            <a:r>
              <a:rPr lang="en-US" altLang="en-US" sz="1600" dirty="0" smtClean="0">
                <a:solidFill>
                  <a:srgbClr val="000000"/>
                </a:solidFill>
              </a:rPr>
              <a:t>advisers</a:t>
            </a: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Rapporteurs:</a:t>
            </a:r>
            <a:r>
              <a:rPr lang="en-US" altLang="en-US" sz="1600" dirty="0" smtClean="0">
                <a:solidFill>
                  <a:srgbClr val="000000"/>
                </a:solidFill>
              </a:rPr>
              <a:t> members act as rapporteurs for their dossiers (actives &amp; UA) to steer the dossier through the BPC</a:t>
            </a:r>
            <a:endParaRPr lang="en-US" altLang="en-US" sz="1600" dirty="0">
              <a:solidFill>
                <a:srgbClr val="000000"/>
              </a:solidFill>
            </a:endParaRP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Stakeholder observers: </a:t>
            </a:r>
            <a:r>
              <a:rPr lang="en-US" altLang="en-US" sz="1600" dirty="0" smtClean="0">
                <a:solidFill>
                  <a:srgbClr val="000000"/>
                </a:solidFill>
              </a:rPr>
              <a:t>24 stakeholder organisations from industry and other interest groups</a:t>
            </a:r>
            <a:endParaRPr lang="en-US" altLang="en-US" sz="1600" dirty="0">
              <a:solidFill>
                <a:srgbClr val="000000"/>
              </a:solidFill>
            </a:endParaRPr>
          </a:p>
          <a:p>
            <a:pPr algn="ctr" eaLnBrk="1" hangingPunct="1">
              <a:lnSpc>
                <a:spcPct val="90000"/>
              </a:lnSpc>
              <a:spcBef>
                <a:spcPct val="25000"/>
              </a:spcBef>
              <a:buClrTx/>
              <a:buFontTx/>
              <a:buNone/>
            </a:pPr>
            <a:endParaRPr lang="en-US" altLang="en-US" sz="1400" i="1" dirty="0">
              <a:solidFill>
                <a:srgbClr val="000000"/>
              </a:solidFill>
            </a:endParaRPr>
          </a:p>
        </p:txBody>
      </p:sp>
      <p:pic>
        <p:nvPicPr>
          <p:cNvPr id="22540" name="Picture 1"/>
          <p:cNvPicPr>
            <a:picLocks noChangeAspect="1"/>
          </p:cNvPicPr>
          <p:nvPr/>
        </p:nvPicPr>
        <p:blipFill>
          <a:blip r:embed="rId29">
            <a:extLst>
              <a:ext uri="{28A0092B-C50C-407E-A947-70E740481C1C}">
                <a14:useLocalDpi xmlns:a14="http://schemas.microsoft.com/office/drawing/2010/main" val="0"/>
              </a:ext>
            </a:extLst>
          </a:blip>
          <a:srcRect/>
          <a:stretch>
            <a:fillRect/>
          </a:stretch>
        </p:blipFill>
        <p:spPr bwMode="auto">
          <a:xfrm>
            <a:off x="6146800" y="2247900"/>
            <a:ext cx="293688"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 Box 55"/>
          <p:cNvSpPr txBox="1">
            <a:spLocks noChangeArrowheads="1"/>
          </p:cNvSpPr>
          <p:nvPr/>
        </p:nvSpPr>
        <p:spPr bwMode="auto">
          <a:xfrm>
            <a:off x="2768600" y="2990850"/>
            <a:ext cx="1468438" cy="773113"/>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Applicants</a:t>
            </a:r>
            <a:endParaRPr lang="en-GB" dirty="0">
              <a:solidFill>
                <a:srgbClr val="000000"/>
              </a:solidFill>
              <a:latin typeface="Verdana" charset="0"/>
              <a:ea typeface="ＭＳ Ｐゴシック" charset="0"/>
              <a:cs typeface="ＭＳ Ｐゴシック" charset="0"/>
            </a:endParaRPr>
          </a:p>
        </p:txBody>
      </p:sp>
    </p:spTree>
    <p:extLst>
      <p:ext uri="{BB962C8B-B14F-4D97-AF65-F5344CB8AC3E}">
        <p14:creationId xmlns:p14="http://schemas.microsoft.com/office/powerpoint/2010/main" val="5778507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DA81F7ED-0EB5-4A48-849C-4269FC0F2537}" type="slidenum">
              <a:rPr lang="fi-FI" altLang="en-US" sz="700" smtClean="0">
                <a:solidFill>
                  <a:srgbClr val="585858"/>
                </a:solidFill>
              </a:rPr>
              <a:pPr algn="r" eaLnBrk="1" hangingPunct="1">
                <a:spcBef>
                  <a:spcPct val="0"/>
                </a:spcBef>
                <a:buClrTx/>
                <a:buFontTx/>
                <a:buNone/>
              </a:pPr>
              <a:t>14</a:t>
            </a:fld>
            <a:endParaRPr lang="fi-FI" altLang="en-US" sz="700" smtClean="0">
              <a:solidFill>
                <a:srgbClr val="585858"/>
              </a:solidFill>
            </a:endParaRPr>
          </a:p>
        </p:txBody>
      </p:sp>
      <p:sp>
        <p:nvSpPr>
          <p:cNvPr id="23555"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0F89DAB7-6D2E-475D-B330-0D575A3287FC}" type="slidenum">
              <a:rPr lang="fi-FI" altLang="en-US" sz="700">
                <a:solidFill>
                  <a:srgbClr val="585858"/>
                </a:solidFill>
              </a:rPr>
              <a:pPr algn="r" eaLnBrk="1" hangingPunct="1">
                <a:spcBef>
                  <a:spcPct val="0"/>
                </a:spcBef>
                <a:buClrTx/>
                <a:buFontTx/>
                <a:buNone/>
              </a:pPr>
              <a:t>14</a:t>
            </a:fld>
            <a:endParaRPr lang="fi-FI" altLang="en-US" sz="700">
              <a:solidFill>
                <a:srgbClr val="585858"/>
              </a:solidFill>
            </a:endParaRPr>
          </a:p>
        </p:txBody>
      </p:sp>
      <p:sp>
        <p:nvSpPr>
          <p:cNvPr id="23556" name="Rectangle 5"/>
          <p:cNvSpPr>
            <a:spLocks noChangeArrowheads="1"/>
          </p:cNvSpPr>
          <p:nvPr/>
        </p:nvSpPr>
        <p:spPr bwMode="auto">
          <a:xfrm>
            <a:off x="628650" y="808038"/>
            <a:ext cx="80700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a:spcBef>
                <a:spcPct val="0"/>
              </a:spcBef>
              <a:buClrTx/>
              <a:buFontTx/>
              <a:buNone/>
            </a:pPr>
            <a:r>
              <a:rPr lang="en-US" altLang="en-US" b="1" dirty="0">
                <a:solidFill>
                  <a:srgbClr val="0046AD"/>
                </a:solidFill>
              </a:rPr>
              <a:t>C</a:t>
            </a:r>
            <a:r>
              <a:rPr lang="en-US" altLang="en-US" b="1" dirty="0" smtClean="0">
                <a:solidFill>
                  <a:srgbClr val="0046AD"/>
                </a:solidFill>
              </a:rPr>
              <a:t>omposition of the BPC WGs</a:t>
            </a:r>
            <a:endParaRPr lang="en-US" altLang="en-US" b="1" dirty="0">
              <a:solidFill>
                <a:srgbClr val="0046AD"/>
              </a:solidFill>
            </a:endParaRPr>
          </a:p>
        </p:txBody>
      </p:sp>
      <p:sp>
        <p:nvSpPr>
          <p:cNvPr id="156726" name="Text Box 54"/>
          <p:cNvSpPr txBox="1">
            <a:spLocks noChangeArrowheads="1"/>
          </p:cNvSpPr>
          <p:nvPr/>
        </p:nvSpPr>
        <p:spPr bwMode="auto">
          <a:xfrm>
            <a:off x="6653213" y="2335213"/>
            <a:ext cx="1738312" cy="782638"/>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ECHA Secretariat</a:t>
            </a:r>
            <a:endParaRPr lang="en-GB" dirty="0">
              <a:solidFill>
                <a:srgbClr val="000000"/>
              </a:solidFill>
              <a:latin typeface="Arial" charset="0"/>
              <a:ea typeface="ＭＳ Ｐゴシック" charset="0"/>
              <a:cs typeface="ＭＳ Ｐゴシック" charset="0"/>
            </a:endParaRPr>
          </a:p>
        </p:txBody>
      </p:sp>
      <p:sp>
        <p:nvSpPr>
          <p:cNvPr id="156727" name="Text Box 55"/>
          <p:cNvSpPr txBox="1">
            <a:spLocks noChangeArrowheads="1"/>
          </p:cNvSpPr>
          <p:nvPr/>
        </p:nvSpPr>
        <p:spPr bwMode="auto">
          <a:xfrm>
            <a:off x="4867275" y="2324100"/>
            <a:ext cx="1468438" cy="782638"/>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COM (observers)</a:t>
            </a:r>
            <a:endParaRPr lang="en-GB" dirty="0">
              <a:solidFill>
                <a:srgbClr val="000000"/>
              </a:solidFill>
              <a:latin typeface="Verdana" charset="0"/>
              <a:ea typeface="ＭＳ Ｐゴシック" charset="0"/>
              <a:cs typeface="ＭＳ Ｐゴシック" charset="0"/>
            </a:endParaRPr>
          </a:p>
        </p:txBody>
      </p:sp>
      <p:sp>
        <p:nvSpPr>
          <p:cNvPr id="156728" name="Text Box 56"/>
          <p:cNvSpPr txBox="1">
            <a:spLocks noChangeArrowheads="1"/>
          </p:cNvSpPr>
          <p:nvPr/>
        </p:nvSpPr>
        <p:spPr bwMode="auto">
          <a:xfrm>
            <a:off x="942975" y="2324100"/>
            <a:ext cx="1822450" cy="773113"/>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10000"/>
              </a:spcBef>
              <a:defRPr/>
            </a:pPr>
            <a:r>
              <a:rPr lang="en-GB" b="1" dirty="0">
                <a:solidFill>
                  <a:srgbClr val="0046AD"/>
                </a:solidFill>
                <a:latin typeface="Verdana" charset="0"/>
                <a:ea typeface="ＭＳ Ｐゴシック" charset="0"/>
                <a:cs typeface="ＭＳ Ｐゴシック" charset="0"/>
              </a:rPr>
              <a:t>Stakeholders (industry &amp; NGOs)</a:t>
            </a:r>
            <a:endParaRPr lang="en-GB" dirty="0">
              <a:solidFill>
                <a:srgbClr val="000000"/>
              </a:solidFill>
              <a:latin typeface="Verdana" charset="0"/>
              <a:ea typeface="ＭＳ Ｐゴシック" charset="0"/>
              <a:cs typeface="ＭＳ Ｐゴシック" charset="0"/>
            </a:endParaRPr>
          </a:p>
        </p:txBody>
      </p:sp>
      <p:sp>
        <p:nvSpPr>
          <p:cNvPr id="23560" name="TextBox 2"/>
          <p:cNvSpPr txBox="1">
            <a:spLocks noChangeArrowheads="1"/>
          </p:cNvSpPr>
          <p:nvPr/>
        </p:nvSpPr>
        <p:spPr bwMode="auto">
          <a:xfrm>
            <a:off x="942975" y="3257550"/>
            <a:ext cx="7077075"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marL="0" indent="0" eaLnBrk="1" hangingPunct="1">
              <a:lnSpc>
                <a:spcPct val="90000"/>
              </a:lnSpc>
              <a:spcBef>
                <a:spcPct val="25000"/>
              </a:spcBef>
              <a:buClrTx/>
              <a:buFontTx/>
              <a:buNone/>
            </a:pPr>
            <a:endParaRPr lang="en-US" altLang="en-US" sz="1600" b="1" dirty="0" smtClean="0">
              <a:solidFill>
                <a:srgbClr val="000000"/>
              </a:solidFill>
            </a:endParaRP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Core and flexible members </a:t>
            </a:r>
            <a:r>
              <a:rPr lang="en-US" altLang="en-US" sz="1600" dirty="0" smtClean="0">
                <a:solidFill>
                  <a:srgbClr val="000000"/>
                </a:solidFill>
              </a:rPr>
              <a:t>nominated by Member States and are different from the participants in the BPC</a:t>
            </a:r>
            <a:r>
              <a:rPr lang="en-US" altLang="en-US" sz="1600" b="1" dirty="0" smtClean="0">
                <a:solidFill>
                  <a:srgbClr val="000000"/>
                </a:solidFill>
              </a:rPr>
              <a:t> </a:t>
            </a: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Small number of core </a:t>
            </a:r>
            <a:r>
              <a:rPr lang="en-US" altLang="en-US" sz="1600" b="1" dirty="0">
                <a:solidFill>
                  <a:srgbClr val="000000"/>
                </a:solidFill>
              </a:rPr>
              <a:t>members </a:t>
            </a:r>
            <a:r>
              <a:rPr lang="en-US" altLang="en-US" sz="1600" dirty="0" smtClean="0">
                <a:solidFill>
                  <a:srgbClr val="000000"/>
                </a:solidFill>
              </a:rPr>
              <a:t>(8-10) in each WG to review </a:t>
            </a:r>
            <a:r>
              <a:rPr lang="en-US" altLang="en-US" sz="1600" dirty="0">
                <a:solidFill>
                  <a:srgbClr val="000000"/>
                </a:solidFill>
              </a:rPr>
              <a:t>all </a:t>
            </a:r>
            <a:r>
              <a:rPr lang="en-US" altLang="en-US" sz="1600" dirty="0" smtClean="0">
                <a:solidFill>
                  <a:srgbClr val="000000"/>
                </a:solidFill>
              </a:rPr>
              <a:t>dossiers and have a 3 year term of office</a:t>
            </a:r>
            <a:endParaRPr lang="en-US" altLang="en-US" sz="1600" dirty="0">
              <a:solidFill>
                <a:srgbClr val="000000"/>
              </a:solidFill>
            </a:endParaRP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Additionally several flexible </a:t>
            </a:r>
            <a:r>
              <a:rPr lang="en-US" altLang="en-US" sz="1600" b="1" dirty="0">
                <a:solidFill>
                  <a:srgbClr val="000000"/>
                </a:solidFill>
              </a:rPr>
              <a:t>members </a:t>
            </a:r>
            <a:r>
              <a:rPr lang="en-US" altLang="en-US" sz="1600" b="1" dirty="0" smtClean="0">
                <a:solidFill>
                  <a:srgbClr val="000000"/>
                </a:solidFill>
              </a:rPr>
              <a:t>may</a:t>
            </a:r>
            <a:r>
              <a:rPr lang="en-US" altLang="en-US" sz="1600" dirty="0" smtClean="0">
                <a:solidFill>
                  <a:srgbClr val="000000"/>
                </a:solidFill>
              </a:rPr>
              <a:t> participate in WG meetings when a dossiers </a:t>
            </a:r>
            <a:r>
              <a:rPr lang="en-US" altLang="en-US" sz="1600" dirty="0">
                <a:solidFill>
                  <a:srgbClr val="000000"/>
                </a:solidFill>
              </a:rPr>
              <a:t>of </a:t>
            </a:r>
            <a:r>
              <a:rPr lang="en-US" altLang="en-US" sz="1600" dirty="0" smtClean="0">
                <a:solidFill>
                  <a:srgbClr val="000000"/>
                </a:solidFill>
              </a:rPr>
              <a:t>particular interest is discussed.</a:t>
            </a:r>
            <a:endParaRPr lang="en-US" altLang="en-US" sz="1600" dirty="0">
              <a:solidFill>
                <a:srgbClr val="000000"/>
              </a:solidFill>
            </a:endParaRPr>
          </a:p>
          <a:p>
            <a:pPr eaLnBrk="1" hangingPunct="1">
              <a:lnSpc>
                <a:spcPct val="90000"/>
              </a:lnSpc>
              <a:spcBef>
                <a:spcPct val="25000"/>
              </a:spcBef>
              <a:buClrTx/>
              <a:buFont typeface="Wingdings" panose="05000000000000000000" pitchFamily="2" charset="2"/>
              <a:buChar char="§"/>
            </a:pPr>
            <a:r>
              <a:rPr lang="en-US" altLang="en-US" sz="1600" b="1" dirty="0" smtClean="0">
                <a:solidFill>
                  <a:srgbClr val="000000"/>
                </a:solidFill>
              </a:rPr>
              <a:t>BPC Rapporteurs </a:t>
            </a:r>
            <a:r>
              <a:rPr lang="en-US" altLang="en-US" sz="1600" dirty="0" smtClean="0">
                <a:solidFill>
                  <a:srgbClr val="000000"/>
                </a:solidFill>
              </a:rPr>
              <a:t>or representatives of the BPC rapporteur  steer the dossier through the WG discussions</a:t>
            </a:r>
          </a:p>
          <a:p>
            <a:pPr algn="ctr" eaLnBrk="1" hangingPunct="1">
              <a:lnSpc>
                <a:spcPct val="90000"/>
              </a:lnSpc>
              <a:spcBef>
                <a:spcPct val="25000"/>
              </a:spcBef>
              <a:buClrTx/>
              <a:buFontTx/>
              <a:buNone/>
            </a:pPr>
            <a:endParaRPr lang="en-US" altLang="en-US" sz="1600" i="1" dirty="0">
              <a:solidFill>
                <a:srgbClr val="000000"/>
              </a:solidFill>
            </a:endParaRPr>
          </a:p>
        </p:txBody>
      </p:sp>
      <p:sp>
        <p:nvSpPr>
          <p:cNvPr id="40" name="Text Box 55"/>
          <p:cNvSpPr txBox="1">
            <a:spLocks noChangeArrowheads="1"/>
          </p:cNvSpPr>
          <p:nvPr/>
        </p:nvSpPr>
        <p:spPr bwMode="auto">
          <a:xfrm>
            <a:off x="3054350" y="2324100"/>
            <a:ext cx="1468438" cy="773113"/>
          </a:xfrm>
          <a:prstGeom prst="rect">
            <a:avLst/>
          </a:prstGeom>
          <a:solidFill>
            <a:srgbClr val="EBEB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spcBef>
                <a:spcPct val="50000"/>
              </a:spcBef>
              <a:defRPr/>
            </a:pPr>
            <a:r>
              <a:rPr lang="en-GB" b="1" dirty="0">
                <a:solidFill>
                  <a:srgbClr val="0046AD"/>
                </a:solidFill>
                <a:latin typeface="Verdana" charset="0"/>
                <a:ea typeface="ＭＳ Ｐゴシック" charset="0"/>
                <a:cs typeface="ＭＳ Ｐゴシック" charset="0"/>
              </a:rPr>
              <a:t>Applicants</a:t>
            </a:r>
            <a:endParaRPr lang="en-GB" dirty="0">
              <a:solidFill>
                <a:srgbClr val="000000"/>
              </a:solidFill>
              <a:latin typeface="Verdana" charset="0"/>
              <a:ea typeface="ＭＳ Ｐゴシック" charset="0"/>
              <a:cs typeface="ＭＳ Ｐゴシック" charset="0"/>
            </a:endParaRPr>
          </a:p>
        </p:txBody>
      </p:sp>
      <p:sp>
        <p:nvSpPr>
          <p:cNvPr id="23562" name="Rectangle 2"/>
          <p:cNvSpPr>
            <a:spLocks noChangeArrowheads="1"/>
          </p:cNvSpPr>
          <p:nvPr/>
        </p:nvSpPr>
        <p:spPr bwMode="auto">
          <a:xfrm>
            <a:off x="2259807" y="1245011"/>
            <a:ext cx="4595812" cy="888590"/>
          </a:xfrm>
          <a:prstGeom prst="rect">
            <a:avLst/>
          </a:prstGeom>
          <a:solidFill>
            <a:srgbClr val="66FFFF">
              <a:alpha val="43137"/>
            </a:srgbClr>
          </a:solidFill>
          <a:ln>
            <a:noFill/>
          </a:ln>
          <a:extLst/>
        </p:spPr>
        <p:txBody>
          <a:bodyPr anchor="ct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200150" indent="-28575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ctr" eaLnBrk="1" hangingPunct="1">
              <a:spcBef>
                <a:spcPct val="0"/>
              </a:spcBef>
              <a:buClrTx/>
              <a:buFontTx/>
              <a:buNone/>
            </a:pPr>
            <a:r>
              <a:rPr lang="en-GB" altLang="en-US" sz="2000" b="1" dirty="0" smtClean="0">
                <a:solidFill>
                  <a:srgbClr val="000000"/>
                </a:solidFill>
              </a:rPr>
              <a:t>BPC Permanent </a:t>
            </a:r>
          </a:p>
          <a:p>
            <a:pPr algn="ctr" eaLnBrk="1" hangingPunct="1">
              <a:spcBef>
                <a:spcPct val="0"/>
              </a:spcBef>
              <a:buClrTx/>
              <a:buFontTx/>
              <a:buNone/>
            </a:pPr>
            <a:r>
              <a:rPr lang="en-GB" altLang="en-US" sz="2000" b="1" dirty="0" smtClean="0">
                <a:solidFill>
                  <a:srgbClr val="000000"/>
                </a:solidFill>
              </a:rPr>
              <a:t>Working Groups</a:t>
            </a:r>
          </a:p>
          <a:p>
            <a:pPr algn="ctr" eaLnBrk="1" hangingPunct="1">
              <a:spcBef>
                <a:spcPct val="0"/>
              </a:spcBef>
              <a:buClrTx/>
              <a:buFontTx/>
              <a:buNone/>
            </a:pPr>
            <a:r>
              <a:rPr lang="en-GB" altLang="en-US" sz="1600" dirty="0" smtClean="0">
                <a:solidFill>
                  <a:srgbClr val="000000"/>
                </a:solidFill>
              </a:rPr>
              <a:t>(Core &amp; flexible members) </a:t>
            </a:r>
            <a:endParaRPr lang="en-GB" altLang="en-US" sz="1600" dirty="0">
              <a:solidFill>
                <a:srgbClr val="000000"/>
              </a:solidFill>
            </a:endParaRPr>
          </a:p>
        </p:txBody>
      </p:sp>
    </p:spTree>
    <p:extLst>
      <p:ext uri="{BB962C8B-B14F-4D97-AF65-F5344CB8AC3E}">
        <p14:creationId xmlns:p14="http://schemas.microsoft.com/office/powerpoint/2010/main" val="3857286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D9A5F250-9E38-42E1-A9C6-43678D81FC5A}" type="slidenum">
              <a:rPr lang="fi-FI" altLang="en-US" sz="700" smtClean="0">
                <a:solidFill>
                  <a:srgbClr val="585858"/>
                </a:solidFill>
              </a:rPr>
              <a:pPr algn="r" eaLnBrk="1" hangingPunct="1">
                <a:spcBef>
                  <a:spcPct val="0"/>
                </a:spcBef>
                <a:buClrTx/>
                <a:buFontTx/>
                <a:buNone/>
              </a:pPr>
              <a:t>15</a:t>
            </a:fld>
            <a:endParaRPr lang="fi-FI" altLang="en-US" sz="700" smtClean="0">
              <a:solidFill>
                <a:srgbClr val="585858"/>
              </a:solidFill>
            </a:endParaRPr>
          </a:p>
        </p:txBody>
      </p:sp>
      <p:sp>
        <p:nvSpPr>
          <p:cNvPr id="15363"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43A6D8F2-9B94-4C17-B4D6-A167E21FF62D}" type="slidenum">
              <a:rPr lang="fi-FI" altLang="en-US" sz="700">
                <a:solidFill>
                  <a:srgbClr val="585858"/>
                </a:solidFill>
              </a:rPr>
              <a:pPr algn="r" eaLnBrk="1" hangingPunct="1">
                <a:spcBef>
                  <a:spcPct val="0"/>
                </a:spcBef>
                <a:buClrTx/>
                <a:buFontTx/>
                <a:buNone/>
              </a:pPr>
              <a:t>15</a:t>
            </a:fld>
            <a:endParaRPr lang="fi-FI" altLang="en-US" sz="700">
              <a:solidFill>
                <a:srgbClr val="585858"/>
              </a:solidFill>
            </a:endParaRPr>
          </a:p>
        </p:txBody>
      </p:sp>
      <p:sp>
        <p:nvSpPr>
          <p:cNvPr id="15364" name="Title 6"/>
          <p:cNvSpPr>
            <a:spLocks noGrp="1"/>
          </p:cNvSpPr>
          <p:nvPr>
            <p:ph type="title" idx="4294967295"/>
          </p:nvPr>
        </p:nvSpPr>
        <p:spPr>
          <a:xfrm>
            <a:off x="639763" y="825500"/>
            <a:ext cx="8197850" cy="830997"/>
          </a:xfrm>
        </p:spPr>
        <p:txBody>
          <a:bodyPr/>
          <a:lstStyle/>
          <a:p>
            <a:r>
              <a:rPr lang="en-US" altLang="en-US" sz="2400" dirty="0" smtClean="0">
                <a:ea typeface="ＭＳ Ｐゴシック" pitchFamily="34" charset="-128"/>
              </a:rPr>
              <a:t>The challenges facing the Biocidal Products Committee and its Working Groups</a:t>
            </a:r>
          </a:p>
        </p:txBody>
      </p:sp>
      <p:sp>
        <p:nvSpPr>
          <p:cNvPr id="15365" name="Text Placeholder 7"/>
          <p:cNvSpPr>
            <a:spLocks noGrp="1"/>
          </p:cNvSpPr>
          <p:nvPr>
            <p:ph type="body" sz="quarter" idx="4294967295"/>
          </p:nvPr>
        </p:nvSpPr>
        <p:spPr>
          <a:xfrm>
            <a:off x="382588" y="1858963"/>
            <a:ext cx="8559800" cy="4594225"/>
          </a:xfrm>
        </p:spPr>
        <p:txBody>
          <a:bodyPr/>
          <a:lstStyle/>
          <a:p>
            <a:r>
              <a:rPr lang="en-GB" altLang="en-US" sz="2600" dirty="0" smtClean="0">
                <a:ea typeface="ＭＳ Ｐゴシック" pitchFamily="34" charset="-128"/>
              </a:rPr>
              <a:t>Three main challenges in designing the BPC:</a:t>
            </a:r>
          </a:p>
          <a:p>
            <a:pPr lvl="1">
              <a:buFont typeface="Wingdings" panose="05000000000000000000" pitchFamily="2" charset="2"/>
              <a:buChar char="Ø"/>
            </a:pPr>
            <a:r>
              <a:rPr lang="en-GB" altLang="en-US" sz="2000" b="1" dirty="0" smtClean="0">
                <a:ea typeface="ＭＳ Ｐゴシック" pitchFamily="34" charset="-128"/>
              </a:rPr>
              <a:t>High output required</a:t>
            </a:r>
            <a:r>
              <a:rPr lang="en-GB" altLang="en-US" sz="2000" dirty="0" smtClean="0">
                <a:ea typeface="ＭＳ Ｐゴシック" pitchFamily="34" charset="-128"/>
              </a:rPr>
              <a:t> - 87</a:t>
            </a:r>
            <a:r>
              <a:rPr lang="en-GB" altLang="en-US" sz="2000" dirty="0" smtClean="0">
                <a:solidFill>
                  <a:srgbClr val="FF0000"/>
                </a:solidFill>
                <a:ea typeface="ＭＳ Ｐゴシック" pitchFamily="34" charset="-128"/>
              </a:rPr>
              <a:t> </a:t>
            </a:r>
            <a:r>
              <a:rPr lang="en-GB" altLang="en-US" sz="2000" dirty="0" smtClean="0">
                <a:ea typeface="ＭＳ Ｐゴシック" pitchFamily="34" charset="-128"/>
              </a:rPr>
              <a:t>opinions</a:t>
            </a:r>
            <a:r>
              <a:rPr lang="en-GB" altLang="en-US" sz="2000" dirty="0" smtClean="0">
                <a:solidFill>
                  <a:srgbClr val="FF0000"/>
                </a:solidFill>
                <a:ea typeface="ＭＳ Ｐゴシック" pitchFamily="34" charset="-128"/>
              </a:rPr>
              <a:t> </a:t>
            </a:r>
            <a:r>
              <a:rPr lang="en-GB" altLang="en-US" sz="2000" dirty="0" smtClean="0">
                <a:ea typeface="ＭＳ Ｐゴシック" pitchFamily="34" charset="-128"/>
              </a:rPr>
              <a:t>(2014) rising to 299 (2022)</a:t>
            </a:r>
          </a:p>
          <a:p>
            <a:pPr lvl="1">
              <a:buFont typeface="Wingdings" panose="05000000000000000000" pitchFamily="2" charset="2"/>
              <a:buChar char="Ø"/>
            </a:pPr>
            <a:r>
              <a:rPr lang="en-US" altLang="en-US" sz="2000" b="1" dirty="0" smtClean="0">
                <a:ea typeface="ＭＳ Ｐゴシック" pitchFamily="34" charset="-128"/>
              </a:rPr>
              <a:t>Strict legal timelines</a:t>
            </a:r>
            <a:r>
              <a:rPr lang="en-US" altLang="en-US" sz="2000" dirty="0" smtClean="0">
                <a:ea typeface="ＭＳ Ｐゴシック" pitchFamily="34" charset="-128"/>
              </a:rPr>
              <a:t> for giving opinions (90 - 270 days) and no possibility to stop the clock (once Committee process has started)</a:t>
            </a:r>
          </a:p>
          <a:p>
            <a:pPr lvl="1">
              <a:buFont typeface="Wingdings" panose="05000000000000000000" pitchFamily="2" charset="2"/>
              <a:buChar char="Ø"/>
            </a:pPr>
            <a:r>
              <a:rPr lang="en-US" altLang="en-US" sz="2000" b="1" dirty="0" smtClean="0">
                <a:ea typeface="ＭＳ Ｐゴシック" pitchFamily="34" charset="-128"/>
              </a:rPr>
              <a:t>Cultural change</a:t>
            </a:r>
            <a:r>
              <a:rPr lang="en-US" altLang="en-US" sz="2000" dirty="0" smtClean="0">
                <a:ea typeface="ＭＳ Ｐゴシック" pitchFamily="34" charset="-128"/>
              </a:rPr>
              <a:t> from the system under the former Biocides Directive</a:t>
            </a:r>
          </a:p>
          <a:p>
            <a:endParaRPr lang="en-US" altLang="en-US" sz="2800" dirty="0" smtClean="0">
              <a:ea typeface="ＭＳ Ｐゴシック" pitchFamily="34" charset="-128"/>
            </a:endParaRPr>
          </a:p>
          <a:p>
            <a:r>
              <a:rPr lang="en-US" altLang="en-US" sz="2600" dirty="0" smtClean="0">
                <a:ea typeface="ＭＳ Ｐゴシック" pitchFamily="34" charset="-128"/>
              </a:rPr>
              <a:t>This means: the BPC and its WGs need to operate </a:t>
            </a:r>
            <a:r>
              <a:rPr lang="en-US" altLang="en-US" sz="2600" b="1" dirty="0" smtClean="0">
                <a:ea typeface="ＭＳ Ｐゴシック" pitchFamily="34" charset="-128"/>
              </a:rPr>
              <a:t>efficiently and effectively</a:t>
            </a:r>
          </a:p>
          <a:p>
            <a:endParaRPr lang="en-GB" altLang="en-US" sz="2800" b="1" dirty="0" smtClean="0">
              <a:ea typeface="ＭＳ Ｐゴシック" pitchFamily="34" charset="-128"/>
            </a:endParaRPr>
          </a:p>
          <a:p>
            <a:pPr lvl="1" indent="182563"/>
            <a:endParaRPr lang="en-GB" altLang="en-US" sz="1600" dirty="0" smtClean="0">
              <a:ea typeface="ＭＳ Ｐゴシック" pitchFamily="34" charset="-128"/>
            </a:endParaRPr>
          </a:p>
          <a:p>
            <a:endParaRPr lang="en-GB" altLang="en-US" sz="2000" dirty="0" smtClean="0">
              <a:ea typeface="ＭＳ Ｐゴシック" pitchFamily="34" charset="-128"/>
            </a:endParaRPr>
          </a:p>
          <a:p>
            <a:pPr lvl="1" indent="182563"/>
            <a:endParaRPr lang="en-GB" altLang="en-US" sz="1600" dirty="0" smtClean="0">
              <a:ea typeface="ＭＳ Ｐゴシック" pitchFamily="34" charset="-128"/>
            </a:endParaRPr>
          </a:p>
          <a:p>
            <a:pPr lvl="1" indent="182563"/>
            <a:endParaRPr lang="en-GB" altLang="en-US" sz="1600" dirty="0" smtClean="0">
              <a:ea typeface="ＭＳ Ｐゴシック" pitchFamily="34" charset="-128"/>
            </a:endParaRPr>
          </a:p>
          <a:p>
            <a:pPr>
              <a:buFontTx/>
              <a:buNone/>
            </a:pPr>
            <a:endParaRPr lang="en-GB" altLang="en-US" sz="2000" dirty="0" smtClean="0">
              <a:ea typeface="ＭＳ Ｐゴシック" pitchFamily="34" charset="-128"/>
            </a:endParaRPr>
          </a:p>
          <a:p>
            <a:pPr lvl="1" indent="182563"/>
            <a:endParaRPr lang="en-GB" altLang="en-US" sz="1600" dirty="0" smtClean="0">
              <a:ea typeface="ＭＳ Ｐゴシック" pitchFamily="34" charset="-128"/>
            </a:endParaRPr>
          </a:p>
          <a:p>
            <a:pPr lvl="2" indent="171450"/>
            <a:endParaRPr lang="en-GB" altLang="en-US" sz="1200" dirty="0" smtClean="0">
              <a:ea typeface="ＭＳ Ｐゴシック" pitchFamily="34" charset="-128"/>
            </a:endParaRPr>
          </a:p>
          <a:p>
            <a:pPr lvl="1" indent="182563"/>
            <a:endParaRPr lang="en-GB" altLang="en-US" sz="1600" dirty="0" smtClean="0">
              <a:ea typeface="ＭＳ Ｐゴシック" pitchFamily="34" charset="-128"/>
            </a:endParaRPr>
          </a:p>
          <a:p>
            <a:pPr lvl="1" indent="182563"/>
            <a:endParaRPr lang="en-GB" altLang="en-US" sz="1600" dirty="0" smtClean="0">
              <a:ea typeface="ＭＳ Ｐゴシック" pitchFamily="34" charset="-128"/>
            </a:endParaRPr>
          </a:p>
        </p:txBody>
      </p:sp>
    </p:spTree>
    <p:extLst>
      <p:ext uri="{BB962C8B-B14F-4D97-AF65-F5344CB8AC3E}">
        <p14:creationId xmlns:p14="http://schemas.microsoft.com/office/powerpoint/2010/main" val="1751626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8E28E536-F67B-4796-BB53-B50D59D88007}" type="slidenum">
              <a:rPr lang="fi-FI" altLang="en-US" sz="700" smtClean="0">
                <a:solidFill>
                  <a:srgbClr val="585858"/>
                </a:solidFill>
              </a:rPr>
              <a:pPr algn="r" eaLnBrk="1" hangingPunct="1">
                <a:spcBef>
                  <a:spcPct val="0"/>
                </a:spcBef>
                <a:buClrTx/>
                <a:buFontTx/>
                <a:buNone/>
              </a:pPr>
              <a:t>16</a:t>
            </a:fld>
            <a:endParaRPr lang="fi-FI" altLang="en-US" sz="700" smtClean="0">
              <a:solidFill>
                <a:srgbClr val="585858"/>
              </a:solidFill>
            </a:endParaRPr>
          </a:p>
        </p:txBody>
      </p:sp>
      <p:sp>
        <p:nvSpPr>
          <p:cNvPr id="16387"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DA4924A8-756F-4021-B4D1-B80099F975B0}" type="slidenum">
              <a:rPr lang="fi-FI" altLang="en-US" sz="700">
                <a:solidFill>
                  <a:srgbClr val="585858"/>
                </a:solidFill>
              </a:rPr>
              <a:pPr algn="r" eaLnBrk="1" hangingPunct="1">
                <a:spcBef>
                  <a:spcPct val="0"/>
                </a:spcBef>
                <a:buClrTx/>
                <a:buFontTx/>
                <a:buNone/>
              </a:pPr>
              <a:t>16</a:t>
            </a:fld>
            <a:endParaRPr lang="fi-FI" altLang="en-US" sz="700">
              <a:solidFill>
                <a:srgbClr val="585858"/>
              </a:solidFill>
            </a:endParaRPr>
          </a:p>
        </p:txBody>
      </p:sp>
      <p:graphicFrame>
        <p:nvGraphicFramePr>
          <p:cNvPr id="24703" name="Group 127"/>
          <p:cNvGraphicFramePr>
            <a:graphicFrameLocks noGrp="1"/>
          </p:cNvGraphicFramePr>
          <p:nvPr>
            <p:ph sz="half" idx="4294967295"/>
            <p:extLst>
              <p:ext uri="{D42A27DB-BD31-4B8C-83A1-F6EECF244321}">
                <p14:modId xmlns:p14="http://schemas.microsoft.com/office/powerpoint/2010/main" val="1258045600"/>
              </p:ext>
            </p:extLst>
          </p:nvPr>
        </p:nvGraphicFramePr>
        <p:xfrm>
          <a:off x="259515" y="1522649"/>
          <a:ext cx="7991475" cy="4282242"/>
        </p:xfrm>
        <a:graphic>
          <a:graphicData uri="http://schemas.openxmlformats.org/drawingml/2006/table">
            <a:tbl>
              <a:tblPr/>
              <a:tblGrid>
                <a:gridCol w="1762125"/>
                <a:gridCol w="962025"/>
                <a:gridCol w="571500"/>
                <a:gridCol w="600075"/>
                <a:gridCol w="552450"/>
                <a:gridCol w="590550"/>
                <a:gridCol w="581025"/>
                <a:gridCol w="590550"/>
                <a:gridCol w="590550"/>
                <a:gridCol w="619125"/>
                <a:gridCol w="571500"/>
              </a:tblGrid>
              <a:tr h="531166">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0000"/>
                        </a:spcBef>
                        <a:spcAft>
                          <a:spcPct val="0"/>
                        </a:spcAft>
                        <a:buClr>
                          <a:schemeClr val="tx2"/>
                        </a:buClr>
                        <a:buSzTx/>
                        <a:buFontTx/>
                        <a:buNone/>
                        <a:tabLst/>
                      </a:pP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Legal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Time limit (days)</a:t>
                      </a:r>
                      <a:endParaRPr kumimoji="0" lang="en-GB" altLang="en-US" sz="24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2014</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2015</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2016</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2017</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2018</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2019</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2020</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2021</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just"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2022</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0000"/>
                      </a:solidFill>
                      <a:prstDash val="solid"/>
                      <a:round/>
                      <a:headEnd type="none" w="med" len="med"/>
                      <a:tailEnd type="arrow" w="med" len="med"/>
                    </a:lnB>
                    <a:lnTlToBr>
                      <a:noFill/>
                    </a:lnTlToBr>
                    <a:lnBlToTr>
                      <a:noFill/>
                    </a:lnBlToTr>
                    <a:noFill/>
                  </a:tcPr>
                </a:tc>
              </a:tr>
              <a:tr h="383614">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smtClean="0">
                          <a:ln>
                            <a:noFill/>
                          </a:ln>
                          <a:solidFill>
                            <a:schemeClr val="tx1"/>
                          </a:solidFill>
                          <a:effectLst/>
                          <a:latin typeface="Verdana" pitchFamily="34" charset="0"/>
                          <a:ea typeface="ＭＳ Ｐゴシック" pitchFamily="34" charset="-128"/>
                        </a:rPr>
                        <a:t>Approval of new active substances</a:t>
                      </a:r>
                      <a:endParaRPr kumimoji="0" lang="en-GB" altLang="en-US" sz="1000" b="0" i="0" u="none" strike="noStrike" cap="none" normalizeH="0" baseline="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270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17</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r>
              <a:tr h="383614">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Approval of existing active substances</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270*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50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r>
              <a:tr h="486900">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Renewal of active substance approvals </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270 </a:t>
                      </a:r>
                      <a:r>
                        <a:rPr kumimoji="0" lang="en-GB" altLang="en-US" sz="1000" b="0" i="0" u="none" strike="noStrike" cap="none" normalizeH="0" baseline="0" smtClean="0">
                          <a:ln>
                            <a:noFill/>
                          </a:ln>
                          <a:solidFill>
                            <a:schemeClr val="tx1"/>
                          </a:solidFill>
                          <a:effectLst/>
                          <a:latin typeface="Verdana" pitchFamily="34" charset="0"/>
                          <a:ea typeface="ＭＳ Ｐゴシック" pitchFamily="34" charset="-128"/>
                        </a:rPr>
                        <a:t>(full)</a:t>
                      </a:r>
                    </a:p>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90 </a:t>
                      </a:r>
                      <a:r>
                        <a:rPr kumimoji="0" lang="en-GB" altLang="en-US" sz="1000" b="0" i="0" u="none" strike="noStrike" cap="none" normalizeH="0" baseline="0" smtClean="0">
                          <a:ln>
                            <a:noFill/>
                          </a:ln>
                          <a:solidFill>
                            <a:schemeClr val="tx1"/>
                          </a:solidFill>
                          <a:effectLst/>
                          <a:latin typeface="Verdana" pitchFamily="34" charset="0"/>
                          <a:ea typeface="ＭＳ Ｐゴシック" pitchFamily="34" charset="-128"/>
                        </a:rPr>
                        <a:t>(partial)</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1</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12</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12</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r>
              <a:tr h="486900">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Union authorisation of biocidal products</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180</a:t>
                      </a:r>
                    </a:p>
                    <a:p>
                      <a:pPr marL="266700" marR="0" lvl="0" indent="-266700" algn="ctr" defTabSz="914400" rtl="0" eaLnBrk="0" fontAlgn="base" latinLnBrk="0" hangingPunct="0">
                        <a:lnSpc>
                          <a:spcPct val="100000"/>
                        </a:lnSpc>
                        <a:spcBef>
                          <a:spcPct val="25000"/>
                        </a:spcBef>
                        <a:spcAft>
                          <a:spcPct val="0"/>
                        </a:spcAft>
                        <a:buClrTx/>
                        <a:buSzTx/>
                        <a:buFontTx/>
                        <a:buNone/>
                        <a:tabLst/>
                      </a:pPr>
                      <a:endPar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FFFF00"/>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FFFF00"/>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60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60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88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104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93</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158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166</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r>
              <a:tr h="383614">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Amendments of Union authorisations</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90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3</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9</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15</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24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34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44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36</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r>
              <a:tr h="678718">
                <a:tc>
                  <a:txBody>
                    <a:bodyPr/>
                    <a:lstStyle>
                      <a:lvl1pPr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Technical and scientific matters during mutual recognition</a:t>
                      </a:r>
                      <a:endParaRPr kumimoji="0" lang="en-GB" altLang="en-US" sz="10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120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FFFF00"/>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FFFF00"/>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30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solidFill>
                      <a:srgbClr val="CCFFCC"/>
                    </a:solidFill>
                  </a:tcPr>
                </a:tc>
              </a:tr>
              <a:tr h="531166">
                <a:tc>
                  <a:txBody>
                    <a:bodyPr/>
                    <a:lstStyle/>
                    <a:p>
                      <a:pPr marL="0" marR="0" lvl="0" indent="0" algn="l" defTabSz="914400" rtl="0" eaLnBrk="0" fontAlgn="base" latinLnBrk="0" hangingPunct="0">
                        <a:lnSpc>
                          <a:spcPct val="100000"/>
                        </a:lnSpc>
                        <a:spcBef>
                          <a:spcPct val="25000"/>
                        </a:spcBef>
                        <a:spcAft>
                          <a:spcPct val="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Requests for an opinion from COM or MS</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900" b="0" i="0" u="none" strike="noStrike" cap="none" normalizeH="0" baseline="0" dirty="0" smtClean="0">
                          <a:ln>
                            <a:noFill/>
                          </a:ln>
                          <a:solidFill>
                            <a:schemeClr val="tx1"/>
                          </a:solidFill>
                          <a:effectLst/>
                          <a:latin typeface="Verdana" pitchFamily="34" charset="0"/>
                          <a:ea typeface="ＭＳ Ｐゴシック" pitchFamily="34" charset="-128"/>
                        </a:rPr>
                        <a:t>Case-by-case</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2</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endPar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endPar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endPar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Verdana" pitchFamily="34" charset="0"/>
                          <a:ea typeface="ＭＳ Ｐゴシック" pitchFamily="34" charset="-128"/>
                        </a:rPr>
                        <a:t>0</a:t>
                      </a:r>
                      <a:endPar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c>
                  <a:txBody>
                    <a:body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Verdana" pitchFamily="34" charset="0"/>
                          <a:ea typeface="ＭＳ Ｐゴシック" pitchFamily="34" charset="-128"/>
                        </a:rPr>
                        <a:t>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9525" cap="flat" cmpd="sng" algn="ctr">
                      <a:solidFill>
                        <a:srgbClr val="000000"/>
                      </a:solidFill>
                      <a:prstDash val="solid"/>
                      <a:round/>
                      <a:headEnd type="none" w="med" len="med"/>
                      <a:tailEnd type="arrow" w="med" len="med"/>
                    </a:lnB>
                    <a:lnTlToBr>
                      <a:noFill/>
                    </a:lnTlToBr>
                    <a:lnBlToTr>
                      <a:noFill/>
                    </a:lnBlToTr>
                    <a:noFill/>
                  </a:tcPr>
                </a:tc>
              </a:tr>
              <a:tr h="280328">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l" defTabSz="914400" rtl="0" eaLnBrk="0" fontAlgn="base" latinLnBrk="0" hangingPunct="0">
                        <a:lnSpc>
                          <a:spcPct val="100000"/>
                        </a:lnSpc>
                        <a:spcBef>
                          <a:spcPct val="100000"/>
                        </a:spcBef>
                        <a:spcAft>
                          <a:spcPct val="100000"/>
                        </a:spcAft>
                        <a:buClrTx/>
                        <a:buSzTx/>
                        <a:buFontTx/>
                        <a:buNone/>
                        <a:tabLst/>
                      </a:pPr>
                      <a:r>
                        <a:rPr kumimoji="0" lang="en-GB" altLang="en-US" sz="1000" b="1" i="0" u="none" strike="noStrike" cap="none" normalizeH="0" baseline="0" dirty="0" smtClean="0">
                          <a:ln>
                            <a:noFill/>
                          </a:ln>
                          <a:solidFill>
                            <a:schemeClr val="tx1"/>
                          </a:solidFill>
                          <a:effectLst/>
                          <a:latin typeface="Verdana" pitchFamily="34" charset="0"/>
                          <a:ea typeface="ＭＳ Ｐゴシック" pitchFamily="34" charset="-128"/>
                        </a:rPr>
                        <a:t>Total</a:t>
                      </a:r>
                      <a:endParaRPr kumimoji="0" lang="en-GB" altLang="en-US" sz="1800" b="0" i="0" u="none" strike="noStrike" cap="none" normalizeH="0" baseline="0" dirty="0" smtClean="0">
                        <a:ln>
                          <a:noFill/>
                        </a:ln>
                        <a:solidFill>
                          <a:schemeClr val="tx1"/>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endParaRPr kumimoji="0" lang="en-GB" altLang="en-US" sz="1200" b="1" i="0" u="none" strike="noStrike" cap="none" normalizeH="0" baseline="0" dirty="0" smtClean="0">
                        <a:ln>
                          <a:noFill/>
                        </a:ln>
                        <a:solidFill>
                          <a:srgbClr val="BF1DFF"/>
                        </a:solidFill>
                        <a:effectLst/>
                        <a:latin typeface="Verdana" pitchFamily="34" charset="0"/>
                        <a:ea typeface="ＭＳ Ｐゴシック" pitchFamily="34" charset="-128"/>
                      </a:endParaRP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87</a:t>
                      </a:r>
                    </a:p>
                  </a:txBody>
                  <a:tcPr marT="45709" marB="45709"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107</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148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154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188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214</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220</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298</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arrow"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c>
                  <a:txBody>
                    <a:bodyPr/>
                    <a:lstStyle>
                      <a:lvl1pPr marL="266700" indent="-266700" algn="l" eaLnBrk="0" hangingPunct="0">
                        <a:spcBef>
                          <a:spcPct val="20000"/>
                        </a:spcBef>
                        <a:buClr>
                          <a:schemeClr val="tx2"/>
                        </a:buClr>
                        <a:defRPr sz="20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defRPr sz="1600">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defRPr sz="12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defRPr sz="10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chemeClr val="hlink"/>
                        </a:buClr>
                        <a:defRPr>
                          <a:solidFill>
                            <a:schemeClr val="tx1"/>
                          </a:solidFill>
                          <a:latin typeface="Arial" pitchFamily="34" charset="0"/>
                          <a:ea typeface="ＭＳ Ｐゴシック" pitchFamily="34" charset="-128"/>
                        </a:defRPr>
                      </a:lvl9pPr>
                    </a:lstStyle>
                    <a:p>
                      <a:pPr marL="266700" marR="0" lvl="0" indent="-266700" algn="ctr" defTabSz="914400" rtl="0" eaLnBrk="0" fontAlgn="base" latinLnBrk="0" hangingPunct="0">
                        <a:lnSpc>
                          <a:spcPct val="100000"/>
                        </a:lnSpc>
                        <a:spcBef>
                          <a:spcPct val="25000"/>
                        </a:spcBef>
                        <a:spcAft>
                          <a:spcPct val="0"/>
                        </a:spcAft>
                        <a:buClrTx/>
                        <a:buSzTx/>
                        <a:buFontTx/>
                        <a:buNone/>
                        <a:tabLst/>
                      </a:pPr>
                      <a:r>
                        <a:rPr kumimoji="0" lang="en-GB" altLang="en-US" sz="1300" b="1" i="0" u="none" strike="noStrike" cap="none" normalizeH="0" baseline="0" dirty="0" smtClean="0">
                          <a:ln>
                            <a:noFill/>
                          </a:ln>
                          <a:solidFill>
                            <a:schemeClr val="tx1"/>
                          </a:solidFill>
                          <a:effectLst/>
                          <a:latin typeface="Verdana" pitchFamily="34" charset="0"/>
                          <a:ea typeface="ＭＳ Ｐゴシック" pitchFamily="34" charset="-128"/>
                        </a:rPr>
                        <a:t>299</a:t>
                      </a:r>
                    </a:p>
                  </a:txBody>
                  <a:tcPr marT="45709" marB="45709" horzOverflow="overflow">
                    <a:lnL w="9525" cap="flat" cmpd="sng" algn="ctr">
                      <a:solidFill>
                        <a:srgbClr val="000000"/>
                      </a:solidFill>
                      <a:prstDash val="solid"/>
                      <a:round/>
                      <a:headEnd type="none" w="med" len="med"/>
                      <a:tailEnd type="arrow"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arrow" w="med" len="med"/>
                    </a:lnT>
                    <a:lnB w="25400" cap="flat" cmpd="sng" algn="ctr">
                      <a:solidFill>
                        <a:srgbClr val="008000"/>
                      </a:solidFill>
                      <a:prstDash val="solid"/>
                      <a:round/>
                      <a:headEnd type="none" w="med" len="med"/>
                      <a:tailEnd type="none" w="med" len="med"/>
                    </a:lnB>
                    <a:lnTlToBr>
                      <a:noFill/>
                    </a:lnTlToBr>
                    <a:lnBlToTr>
                      <a:noFill/>
                    </a:lnBlToTr>
                    <a:solidFill>
                      <a:srgbClr val="99FF99">
                        <a:alpha val="50000"/>
                      </a:srgbClr>
                    </a:solidFill>
                  </a:tcPr>
                </a:tc>
              </a:tr>
            </a:tbl>
          </a:graphicData>
        </a:graphic>
      </p:graphicFrame>
      <p:sp>
        <p:nvSpPr>
          <p:cNvPr id="16507" name="Rectangle 1593"/>
          <p:cNvSpPr>
            <a:spLocks noChangeArrowheads="1"/>
          </p:cNvSpPr>
          <p:nvPr/>
        </p:nvSpPr>
        <p:spPr bwMode="auto">
          <a:xfrm>
            <a:off x="593725" y="944563"/>
            <a:ext cx="8197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spcBef>
                <a:spcPct val="0"/>
              </a:spcBef>
              <a:buClrTx/>
              <a:buFontTx/>
              <a:buNone/>
            </a:pPr>
            <a:r>
              <a:rPr lang="en-US" altLang="en-US" sz="2400" b="1" dirty="0" smtClean="0">
                <a:solidFill>
                  <a:srgbClr val="0046AD"/>
                </a:solidFill>
              </a:rPr>
              <a:t>Challenges: BPC opinions and legal deadlines</a:t>
            </a:r>
            <a:endParaRPr lang="en-GB" altLang="en-US" sz="2400" b="1" dirty="0">
              <a:solidFill>
                <a:srgbClr val="0046AD"/>
              </a:solidFill>
            </a:endParaRPr>
          </a:p>
        </p:txBody>
      </p:sp>
      <p:sp>
        <p:nvSpPr>
          <p:cNvPr id="16508" name="Footer Placeholder 1"/>
          <p:cNvSpPr txBox="1">
            <a:spLocks noGrp="1"/>
          </p:cNvSpPr>
          <p:nvPr/>
        </p:nvSpPr>
        <p:spPr bwMode="auto">
          <a:xfrm>
            <a:off x="2995613" y="6577013"/>
            <a:ext cx="3000375"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ClrTx/>
              <a:buFontTx/>
              <a:buNone/>
            </a:pPr>
            <a:r>
              <a:rPr lang="fi-FI" altLang="en-US" sz="700">
                <a:solidFill>
                  <a:srgbClr val="585858"/>
                </a:solidFill>
              </a:rPr>
              <a:t>April 2012</a:t>
            </a:r>
          </a:p>
        </p:txBody>
      </p:sp>
    </p:spTree>
    <p:extLst>
      <p:ext uri="{BB962C8B-B14F-4D97-AF65-F5344CB8AC3E}">
        <p14:creationId xmlns:p14="http://schemas.microsoft.com/office/powerpoint/2010/main" val="9505897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1188" y="836613"/>
            <a:ext cx="8197850" cy="504825"/>
          </a:xfrm>
        </p:spPr>
        <p:txBody>
          <a:bodyPr/>
          <a:lstStyle/>
          <a:p>
            <a:r>
              <a:rPr lang="en-GB" altLang="en-US" dirty="0" smtClean="0">
                <a:ea typeface="ＭＳ Ｐゴシック" pitchFamily="34" charset="-128"/>
              </a:rPr>
              <a:t>Achievements so far</a:t>
            </a:r>
          </a:p>
        </p:txBody>
      </p:sp>
      <p:sp>
        <p:nvSpPr>
          <p:cNvPr id="3" name="Text Placeholder 2"/>
          <p:cNvSpPr>
            <a:spLocks noGrp="1"/>
          </p:cNvSpPr>
          <p:nvPr>
            <p:ph type="body" sz="quarter" idx="13"/>
          </p:nvPr>
        </p:nvSpPr>
        <p:spPr>
          <a:xfrm>
            <a:off x="611188" y="1557338"/>
            <a:ext cx="8197850" cy="4751387"/>
          </a:xfrm>
        </p:spPr>
        <p:txBody>
          <a:bodyPr/>
          <a:lstStyle/>
          <a:p>
            <a:pPr marL="266700" lvl="1" indent="-266700">
              <a:defRPr/>
            </a:pPr>
            <a:r>
              <a:rPr lang="en-GB" sz="2400" b="1" dirty="0"/>
              <a:t>Preparatory phase 2012 – 2013</a:t>
            </a:r>
          </a:p>
          <a:p>
            <a:pPr marL="522287" lvl="2" indent="-342900">
              <a:buFont typeface="Wingdings" panose="05000000000000000000" pitchFamily="2" charset="2"/>
              <a:buChar char="Ø"/>
              <a:defRPr/>
            </a:pPr>
            <a:r>
              <a:rPr lang="en-GB" sz="2000" dirty="0" smtClean="0"/>
              <a:t>Appointed members and established WGs</a:t>
            </a:r>
          </a:p>
          <a:p>
            <a:pPr marL="522287" lvl="2" indent="-342900">
              <a:buFont typeface="Wingdings" panose="05000000000000000000" pitchFamily="2" charset="2"/>
              <a:buChar char="Ø"/>
              <a:defRPr/>
            </a:pPr>
            <a:r>
              <a:rPr lang="en-GB" sz="2000" dirty="0" smtClean="0"/>
              <a:t>Agreed rules of procedure and working procedures</a:t>
            </a:r>
          </a:p>
          <a:p>
            <a:pPr marL="522287" lvl="2" indent="-342900">
              <a:buFont typeface="Wingdings" panose="05000000000000000000" pitchFamily="2" charset="2"/>
              <a:buChar char="Ø"/>
              <a:defRPr/>
            </a:pPr>
            <a:r>
              <a:rPr lang="en-GB" sz="2000" dirty="0" smtClean="0"/>
              <a:t>Agreed rules for stakeholder and applicant participation</a:t>
            </a:r>
          </a:p>
          <a:p>
            <a:pPr marL="266700" lvl="1" indent="-266700">
              <a:defRPr/>
            </a:pPr>
            <a:r>
              <a:rPr lang="en-GB" sz="2400" b="1" dirty="0" smtClean="0"/>
              <a:t>Operational phase 2014 onwards </a:t>
            </a:r>
          </a:p>
          <a:p>
            <a:pPr marL="522287" lvl="2" indent="-342900">
              <a:buFont typeface="Wingdings" panose="05000000000000000000" pitchFamily="2" charset="2"/>
              <a:buChar char="Ø"/>
              <a:defRPr/>
            </a:pPr>
            <a:r>
              <a:rPr lang="en-GB" sz="2000" dirty="0" smtClean="0"/>
              <a:t>5 meetings planned for 2014 and in 2015</a:t>
            </a:r>
          </a:p>
          <a:p>
            <a:pPr marL="522287" lvl="2" indent="-342900">
              <a:buFont typeface="Wingdings" panose="05000000000000000000" pitchFamily="2" charset="2"/>
              <a:buChar char="Ø"/>
              <a:defRPr/>
            </a:pPr>
            <a:r>
              <a:rPr lang="en-GB" sz="2000" dirty="0" smtClean="0"/>
              <a:t>So far in 2014: 4 BPC and 3 sets of WG meetings</a:t>
            </a:r>
          </a:p>
          <a:p>
            <a:pPr marL="522287" lvl="2" indent="-342900">
              <a:buFont typeface="Wingdings" panose="05000000000000000000" pitchFamily="2" charset="2"/>
              <a:buChar char="Ø"/>
              <a:defRPr/>
            </a:pPr>
            <a:r>
              <a:rPr lang="en-GB" sz="2000" dirty="0" smtClean="0"/>
              <a:t>28 BPC opinions adopted, mainly on applications for active substance approval</a:t>
            </a:r>
          </a:p>
          <a:p>
            <a:pPr marL="522287" lvl="2" indent="-342900">
              <a:buFont typeface="Wingdings" panose="05000000000000000000" pitchFamily="2" charset="2"/>
              <a:buChar char="Ø"/>
              <a:defRPr/>
            </a:pPr>
            <a:r>
              <a:rPr lang="en-GB" sz="2000" dirty="0" smtClean="0"/>
              <a:t>15 draft opinions scheduled for Dec 2014 BPC meeting</a:t>
            </a:r>
          </a:p>
          <a:p>
            <a:pPr marL="522287" lvl="2" indent="-342900">
              <a:buFont typeface="Wingdings" panose="05000000000000000000" pitchFamily="2" charset="2"/>
              <a:buChar char="Ø"/>
              <a:defRPr/>
            </a:pPr>
            <a:r>
              <a:rPr lang="en-GB" sz="2000" dirty="0" smtClean="0"/>
              <a:t>Work Programme and opinions published on the ECHA website</a:t>
            </a:r>
          </a:p>
          <a:p>
            <a:pPr lvl="1">
              <a:defRPr/>
            </a:pPr>
            <a:endParaRPr lang="en-GB" dirty="0"/>
          </a:p>
        </p:txBody>
      </p:sp>
      <p:sp>
        <p:nvSpPr>
          <p:cNvPr id="31748" name="Footer Placeholder 3"/>
          <p:cNvSpPr>
            <a:spLocks noGrp="1"/>
          </p:cNvSpPr>
          <p:nvPr>
            <p:ph type="ftr" sz="quarter" idx="1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ClrTx/>
              <a:buFontTx/>
              <a:buNone/>
            </a:pPr>
            <a:endParaRPr lang="en-GB" altLang="en-US" sz="700" smtClean="0">
              <a:solidFill>
                <a:srgbClr val="585858"/>
              </a:solidFill>
            </a:endParaRPr>
          </a:p>
        </p:txBody>
      </p:sp>
      <p:sp>
        <p:nvSpPr>
          <p:cNvPr id="31749"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7D27336B-C7F1-475E-8CE3-D42F2D746040}" type="slidenum">
              <a:rPr lang="fi-FI" altLang="en-US" sz="1000" smtClean="0">
                <a:solidFill>
                  <a:srgbClr val="585858"/>
                </a:solidFill>
              </a:rPr>
              <a:pPr algn="r" eaLnBrk="1" hangingPunct="1">
                <a:spcBef>
                  <a:spcPct val="0"/>
                </a:spcBef>
                <a:buClrTx/>
                <a:buFontTx/>
                <a:buNone/>
              </a:pPr>
              <a:t>17</a:t>
            </a:fld>
            <a:endParaRPr lang="fi-FI" altLang="en-US" sz="1000" smtClean="0">
              <a:solidFill>
                <a:srgbClr val="585858"/>
              </a:solidFill>
            </a:endParaRPr>
          </a:p>
        </p:txBody>
      </p:sp>
    </p:spTree>
    <p:extLst>
      <p:ext uri="{BB962C8B-B14F-4D97-AF65-F5344CB8AC3E}">
        <p14:creationId xmlns:p14="http://schemas.microsoft.com/office/powerpoint/2010/main" val="3357031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67C867FE-A598-4AED-A786-C0017FA0B695}" type="slidenum">
              <a:rPr lang="fi-FI" altLang="en-US" sz="700" smtClean="0">
                <a:solidFill>
                  <a:srgbClr val="585858"/>
                </a:solidFill>
              </a:rPr>
              <a:pPr algn="r" eaLnBrk="1" hangingPunct="1">
                <a:spcBef>
                  <a:spcPct val="0"/>
                </a:spcBef>
                <a:buClrTx/>
                <a:buFontTx/>
                <a:buNone/>
              </a:pPr>
              <a:t>18</a:t>
            </a:fld>
            <a:endParaRPr lang="fi-FI" altLang="en-US" sz="700" smtClean="0">
              <a:solidFill>
                <a:srgbClr val="585858"/>
              </a:solidFill>
            </a:endParaRPr>
          </a:p>
        </p:txBody>
      </p:sp>
      <p:sp>
        <p:nvSpPr>
          <p:cNvPr id="29699"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13901FED-411D-4D1F-ADA2-AB7E4D921EE1}" type="slidenum">
              <a:rPr lang="fi-FI" altLang="en-US" sz="700">
                <a:solidFill>
                  <a:srgbClr val="585858"/>
                </a:solidFill>
              </a:rPr>
              <a:pPr algn="r" eaLnBrk="1" hangingPunct="1">
                <a:spcBef>
                  <a:spcPct val="0"/>
                </a:spcBef>
                <a:buClrTx/>
                <a:buFontTx/>
                <a:buNone/>
              </a:pPr>
              <a:t>18</a:t>
            </a:fld>
            <a:endParaRPr lang="fi-FI" altLang="en-US" sz="700">
              <a:solidFill>
                <a:srgbClr val="585858"/>
              </a:solidFill>
            </a:endParaRPr>
          </a:p>
        </p:txBody>
      </p:sp>
      <p:sp>
        <p:nvSpPr>
          <p:cNvPr id="29700" name="Rectangle 2"/>
          <p:cNvSpPr>
            <a:spLocks noGrp="1" noChangeArrowheads="1"/>
          </p:cNvSpPr>
          <p:nvPr>
            <p:ph type="title" idx="4294967295"/>
          </p:nvPr>
        </p:nvSpPr>
        <p:spPr>
          <a:xfrm>
            <a:off x="574675" y="982663"/>
            <a:ext cx="8197850" cy="461665"/>
          </a:xfrm>
        </p:spPr>
        <p:txBody>
          <a:bodyPr/>
          <a:lstStyle/>
          <a:p>
            <a:r>
              <a:rPr lang="en-US" altLang="en-US" sz="2400" dirty="0" smtClean="0">
                <a:ea typeface="ＭＳ Ｐゴシック" pitchFamily="34" charset="-128"/>
              </a:rPr>
              <a:t>BPC and WG outlook 2014 onwards</a:t>
            </a:r>
            <a:endParaRPr lang="en-GB" altLang="en-US" sz="2400" dirty="0" smtClean="0">
              <a:ea typeface="ＭＳ Ｐゴシック" pitchFamily="34" charset="-128"/>
            </a:endParaRPr>
          </a:p>
        </p:txBody>
      </p:sp>
      <p:grpSp>
        <p:nvGrpSpPr>
          <p:cNvPr id="29701" name="Group 31"/>
          <p:cNvGrpSpPr>
            <a:grpSpLocks/>
          </p:cNvGrpSpPr>
          <p:nvPr/>
        </p:nvGrpSpPr>
        <p:grpSpPr bwMode="auto">
          <a:xfrm>
            <a:off x="371475" y="2608263"/>
            <a:ext cx="8362950" cy="1422400"/>
            <a:chOff x="234" y="2291"/>
            <a:chExt cx="5268" cy="896"/>
          </a:xfrm>
        </p:grpSpPr>
        <p:sp>
          <p:nvSpPr>
            <p:cNvPr id="128005" name="AutoShape 5"/>
            <p:cNvSpPr>
              <a:spLocks noChangeArrowheads="1"/>
            </p:cNvSpPr>
            <p:nvPr/>
          </p:nvSpPr>
          <p:spPr bwMode="auto">
            <a:xfrm>
              <a:off x="234" y="2291"/>
              <a:ext cx="5268" cy="896"/>
            </a:xfrm>
            <a:custGeom>
              <a:avLst/>
              <a:gdLst>
                <a:gd name="T0" fmla="*/ 3951 w 21600"/>
                <a:gd name="T1" fmla="*/ 0 h 21600"/>
                <a:gd name="T2" fmla="*/ 0 w 21600"/>
                <a:gd name="T3" fmla="*/ 448 h 21600"/>
                <a:gd name="T4" fmla="*/ 3951 w 21600"/>
                <a:gd name="T5" fmla="*/ 896 h 21600"/>
                <a:gd name="T6" fmla="*/ 5268 w 21600"/>
                <a:gd name="T7" fmla="*/ 448 h 21600"/>
                <a:gd name="T8" fmla="*/ 17694720 60000 65536"/>
                <a:gd name="T9" fmla="*/ 11796480 60000 65536"/>
                <a:gd name="T10" fmla="*/ 5898240 60000 65536"/>
                <a:gd name="T11" fmla="*/ 0 60000 65536"/>
                <a:gd name="T12" fmla="*/ 3374 w 21600"/>
                <a:gd name="T13" fmla="*/ 5400 h 21600"/>
                <a:gd name="T14" fmla="*/ 18902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1">
              <a:gsLst>
                <a:gs pos="0">
                  <a:srgbClr val="008000"/>
                </a:gs>
                <a:gs pos="50000">
                  <a:srgbClr val="CDE7CD"/>
                </a:gs>
                <a:gs pos="100000">
                  <a:srgbClr val="008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GB">
                <a:solidFill>
                  <a:srgbClr val="FFFFFF"/>
                </a:solidFill>
              </a:endParaRPr>
            </a:p>
          </p:txBody>
        </p:sp>
        <p:sp>
          <p:nvSpPr>
            <p:cNvPr id="128006" name="Text Box 6"/>
            <p:cNvSpPr txBox="1">
              <a:spLocks noChangeArrowheads="1"/>
            </p:cNvSpPr>
            <p:nvPr/>
          </p:nvSpPr>
          <p:spPr bwMode="auto">
            <a:xfrm>
              <a:off x="396" y="2650"/>
              <a:ext cx="4648"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algn="l" eaLnBrk="1" hangingPunct="1">
                <a:defRPr/>
              </a:pPr>
              <a:r>
                <a:rPr lang="en-GB" dirty="0" smtClean="0">
                  <a:solidFill>
                    <a:srgbClr val="000000"/>
                  </a:solidFill>
                </a:rPr>
                <a:t>	   </a:t>
              </a:r>
              <a:r>
                <a:rPr lang="en-GB" b="1" dirty="0" smtClean="0">
                  <a:solidFill>
                    <a:srgbClr val="000000"/>
                  </a:solidFill>
                </a:rPr>
                <a:t>2014			2015                             2016</a:t>
              </a:r>
              <a:endParaRPr lang="en-GB" b="1" dirty="0">
                <a:solidFill>
                  <a:srgbClr val="000000"/>
                </a:solidFill>
              </a:endParaRPr>
            </a:p>
          </p:txBody>
        </p:sp>
      </p:grpSp>
      <p:sp>
        <p:nvSpPr>
          <p:cNvPr id="128013" name="Text Box 13"/>
          <p:cNvSpPr txBox="1">
            <a:spLocks noChangeArrowheads="1"/>
          </p:cNvSpPr>
          <p:nvPr/>
        </p:nvSpPr>
        <p:spPr bwMode="auto">
          <a:xfrm>
            <a:off x="1287463" y="1570038"/>
            <a:ext cx="18446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b="1" dirty="0" smtClean="0">
                <a:solidFill>
                  <a:srgbClr val="000000"/>
                </a:solidFill>
              </a:rPr>
              <a:t>First BPC opinions adopted</a:t>
            </a:r>
            <a:endParaRPr lang="en-GB" b="1" dirty="0">
              <a:solidFill>
                <a:srgbClr val="000000"/>
              </a:solidFill>
            </a:endParaRPr>
          </a:p>
        </p:txBody>
      </p:sp>
      <p:sp>
        <p:nvSpPr>
          <p:cNvPr id="29703" name="Line 35"/>
          <p:cNvSpPr>
            <a:spLocks noChangeShapeType="1"/>
          </p:cNvSpPr>
          <p:nvPr/>
        </p:nvSpPr>
        <p:spPr bwMode="auto">
          <a:xfrm rot="300000" flipH="1">
            <a:off x="1569846" y="2281835"/>
            <a:ext cx="432181" cy="633804"/>
          </a:xfrm>
          <a:prstGeom prst="line">
            <a:avLst/>
          </a:prstGeom>
          <a:noFill/>
          <a:ln w="15875">
            <a:solidFill>
              <a:srgbClr val="008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
        <p:nvSpPr>
          <p:cNvPr id="29717" name="TextBox 8"/>
          <p:cNvSpPr txBox="1">
            <a:spLocks noChangeArrowheads="1"/>
          </p:cNvSpPr>
          <p:nvPr/>
        </p:nvSpPr>
        <p:spPr bwMode="auto">
          <a:xfrm>
            <a:off x="1179513" y="3372358"/>
            <a:ext cx="4321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25000"/>
              </a:spcBef>
              <a:buClrTx/>
              <a:buFontTx/>
              <a:buNone/>
            </a:pPr>
            <a:r>
              <a:rPr lang="en-GB" altLang="en-US" sz="1400" b="1" dirty="0" smtClean="0">
                <a:solidFill>
                  <a:srgbClr val="000000"/>
                </a:solidFill>
              </a:rPr>
              <a:t>	Operational </a:t>
            </a:r>
            <a:r>
              <a:rPr lang="en-GB" altLang="en-US" sz="1400" b="1" dirty="0">
                <a:solidFill>
                  <a:srgbClr val="000000"/>
                </a:solidFill>
              </a:rPr>
              <a:t>phase</a:t>
            </a:r>
          </a:p>
        </p:txBody>
      </p:sp>
      <p:sp>
        <p:nvSpPr>
          <p:cNvPr id="40" name="Text Box 13"/>
          <p:cNvSpPr txBox="1">
            <a:spLocks noChangeArrowheads="1"/>
          </p:cNvSpPr>
          <p:nvPr/>
        </p:nvSpPr>
        <p:spPr bwMode="auto">
          <a:xfrm>
            <a:off x="2844800" y="1563688"/>
            <a:ext cx="1844675" cy="73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b="1" dirty="0" smtClean="0">
                <a:solidFill>
                  <a:srgbClr val="000000"/>
                </a:solidFill>
              </a:rPr>
              <a:t>Disagreements in mutual recognition ?</a:t>
            </a:r>
            <a:endParaRPr lang="en-GB" b="1" dirty="0">
              <a:solidFill>
                <a:srgbClr val="000000"/>
              </a:solidFill>
            </a:endParaRPr>
          </a:p>
        </p:txBody>
      </p:sp>
      <p:sp>
        <p:nvSpPr>
          <p:cNvPr id="29721" name="Line 35"/>
          <p:cNvSpPr>
            <a:spLocks noChangeShapeType="1"/>
          </p:cNvSpPr>
          <p:nvPr/>
        </p:nvSpPr>
        <p:spPr bwMode="auto">
          <a:xfrm rot="300000">
            <a:off x="3692973" y="2260423"/>
            <a:ext cx="59110" cy="671546"/>
          </a:xfrm>
          <a:prstGeom prst="line">
            <a:avLst/>
          </a:prstGeom>
          <a:noFill/>
          <a:ln w="15875">
            <a:solidFill>
              <a:srgbClr val="008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
        <p:nvSpPr>
          <p:cNvPr id="42" name="Text Box 13"/>
          <p:cNvSpPr txBox="1">
            <a:spLocks noChangeArrowheads="1"/>
          </p:cNvSpPr>
          <p:nvPr/>
        </p:nvSpPr>
        <p:spPr bwMode="auto">
          <a:xfrm>
            <a:off x="4799013" y="1679701"/>
            <a:ext cx="1844675"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b="1" dirty="0" smtClean="0">
                <a:solidFill>
                  <a:srgbClr val="000000"/>
                </a:solidFill>
              </a:rPr>
              <a:t>Union authorisations ?</a:t>
            </a:r>
            <a:endParaRPr lang="en-GB" b="1" dirty="0">
              <a:solidFill>
                <a:srgbClr val="000000"/>
              </a:solidFill>
            </a:endParaRPr>
          </a:p>
        </p:txBody>
      </p:sp>
      <p:sp>
        <p:nvSpPr>
          <p:cNvPr id="29723" name="Line 35"/>
          <p:cNvSpPr>
            <a:spLocks noChangeShapeType="1"/>
          </p:cNvSpPr>
          <p:nvPr/>
        </p:nvSpPr>
        <p:spPr bwMode="auto">
          <a:xfrm rot="300000">
            <a:off x="5685018" y="2260711"/>
            <a:ext cx="66313" cy="685093"/>
          </a:xfrm>
          <a:prstGeom prst="line">
            <a:avLst/>
          </a:prstGeom>
          <a:noFill/>
          <a:ln w="15875">
            <a:solidFill>
              <a:srgbClr val="008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
        <p:nvSpPr>
          <p:cNvPr id="34" name="Text Box 13"/>
          <p:cNvSpPr txBox="1">
            <a:spLocks noChangeArrowheads="1"/>
          </p:cNvSpPr>
          <p:nvPr/>
        </p:nvSpPr>
        <p:spPr bwMode="auto">
          <a:xfrm>
            <a:off x="6913563" y="1674261"/>
            <a:ext cx="18446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b="1" dirty="0" smtClean="0">
                <a:solidFill>
                  <a:srgbClr val="000000"/>
                </a:solidFill>
              </a:rPr>
              <a:t>Two BPCs ?</a:t>
            </a:r>
            <a:endParaRPr lang="en-GB" b="1" dirty="0">
              <a:solidFill>
                <a:srgbClr val="000000"/>
              </a:solidFill>
            </a:endParaRPr>
          </a:p>
        </p:txBody>
      </p:sp>
      <p:sp>
        <p:nvSpPr>
          <p:cNvPr id="37" name="Line 35"/>
          <p:cNvSpPr>
            <a:spLocks noChangeShapeType="1"/>
          </p:cNvSpPr>
          <p:nvPr/>
        </p:nvSpPr>
        <p:spPr bwMode="auto">
          <a:xfrm rot="300000">
            <a:off x="7804144" y="2310088"/>
            <a:ext cx="63508" cy="725906"/>
          </a:xfrm>
          <a:prstGeom prst="line">
            <a:avLst/>
          </a:prstGeom>
          <a:noFill/>
          <a:ln w="15875">
            <a:solidFill>
              <a:srgbClr val="008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
        <p:nvSpPr>
          <p:cNvPr id="41" name="Chevron 40"/>
          <p:cNvSpPr/>
          <p:nvPr/>
        </p:nvSpPr>
        <p:spPr>
          <a:xfrm>
            <a:off x="1689006" y="4804355"/>
            <a:ext cx="4861669" cy="1484147"/>
          </a:xfrm>
          <a:prstGeom prst="chevron">
            <a:avLst/>
          </a:prstGeom>
          <a:gradFill>
            <a:gsLst>
              <a:gs pos="0">
                <a:srgbClr val="FBEAC7"/>
              </a:gs>
              <a:gs pos="17999">
                <a:srgbClr val="FEE7F2"/>
              </a:gs>
              <a:gs pos="59000">
                <a:srgbClr val="FBCE8D"/>
              </a:gs>
              <a:gs pos="36000">
                <a:srgbClr val="FAC77D"/>
              </a:gs>
              <a:gs pos="99000">
                <a:srgbClr val="FBD49C"/>
              </a:gs>
            </a:gsLst>
            <a:lin ang="10800000" scaled="0"/>
          </a:gradFill>
        </p:spPr>
        <p:style>
          <a:lnRef idx="1">
            <a:schemeClr val="accent1"/>
          </a:lnRef>
          <a:fillRef idx="3">
            <a:schemeClr val="accent1"/>
          </a:fillRef>
          <a:effectRef idx="2">
            <a:schemeClr val="accent1"/>
          </a:effectRef>
          <a:fontRef idx="minor">
            <a:schemeClr val="lt1"/>
          </a:fontRef>
        </p:style>
        <p:txBody>
          <a:bodyPr rtlCol="0" anchor="t" anchorCtr="0"/>
          <a:lstStyle/>
          <a:p>
            <a:r>
              <a:rPr lang="en-GB" sz="1300" b="1" dirty="0" smtClean="0">
                <a:solidFill>
                  <a:srgbClr val="000000"/>
                </a:solidFill>
              </a:rPr>
              <a:t>Increase efficiency</a:t>
            </a:r>
          </a:p>
          <a:p>
            <a:r>
              <a:rPr lang="en-GB" sz="1300" b="1" dirty="0" smtClean="0">
                <a:solidFill>
                  <a:srgbClr val="000000"/>
                </a:solidFill>
              </a:rPr>
              <a:t>(all actors)</a:t>
            </a:r>
          </a:p>
          <a:p>
            <a:pPr marL="285750" indent="-285750" algn="l">
              <a:buFont typeface="Wingdings" charset="2"/>
              <a:buChar char="Ø"/>
            </a:pPr>
            <a:r>
              <a:rPr lang="en-GB" sz="1300" dirty="0" smtClean="0">
                <a:solidFill>
                  <a:srgbClr val="000000"/>
                </a:solidFill>
              </a:rPr>
              <a:t>More virtual discussions?</a:t>
            </a:r>
          </a:p>
          <a:p>
            <a:pPr marL="285750" indent="-285750" algn="l">
              <a:buFont typeface="Wingdings" charset="2"/>
              <a:buChar char="Ø"/>
            </a:pPr>
            <a:r>
              <a:rPr lang="en-GB" sz="1300" dirty="0" smtClean="0">
                <a:solidFill>
                  <a:srgbClr val="000000"/>
                </a:solidFill>
              </a:rPr>
              <a:t>Higher quality input dossiers?</a:t>
            </a:r>
          </a:p>
          <a:p>
            <a:pPr marL="285750" indent="-285750" algn="l">
              <a:buFont typeface="Wingdings" charset="2"/>
              <a:buChar char="Ø"/>
            </a:pPr>
            <a:r>
              <a:rPr lang="en-GB" sz="1300" dirty="0" smtClean="0">
                <a:solidFill>
                  <a:srgbClr val="000000"/>
                </a:solidFill>
              </a:rPr>
              <a:t>Decisions by written procedure?</a:t>
            </a:r>
          </a:p>
          <a:p>
            <a:pPr algn="l"/>
            <a:endParaRPr lang="en-GB" sz="1300" dirty="0">
              <a:solidFill>
                <a:srgbClr val="000000"/>
              </a:solidFill>
            </a:endParaRPr>
          </a:p>
          <a:p>
            <a:pPr algn="l"/>
            <a:endParaRPr lang="en-GB" sz="1300" dirty="0" smtClean="0">
              <a:solidFill>
                <a:srgbClr val="000000"/>
              </a:solidFill>
            </a:endParaRPr>
          </a:p>
          <a:p>
            <a:pPr marL="285750" indent="-285750" algn="l">
              <a:buFont typeface="Wingdings" charset="2"/>
              <a:buChar char="Ø"/>
            </a:pPr>
            <a:endParaRPr lang="en-GB" sz="1300" dirty="0">
              <a:solidFill>
                <a:srgbClr val="000000"/>
              </a:solidFill>
            </a:endParaRPr>
          </a:p>
        </p:txBody>
      </p:sp>
      <p:sp>
        <p:nvSpPr>
          <p:cNvPr id="18" name="Text Box 13"/>
          <p:cNvSpPr txBox="1">
            <a:spLocks noChangeArrowheads="1"/>
          </p:cNvSpPr>
          <p:nvPr/>
        </p:nvSpPr>
        <p:spPr bwMode="auto">
          <a:xfrm>
            <a:off x="2844799" y="4146676"/>
            <a:ext cx="1844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b="1" dirty="0" smtClean="0">
                <a:solidFill>
                  <a:srgbClr val="000000"/>
                </a:solidFill>
              </a:rPr>
              <a:t>Budgetary concerns</a:t>
            </a:r>
            <a:endParaRPr lang="en-GB" b="1" dirty="0">
              <a:solidFill>
                <a:srgbClr val="000000"/>
              </a:solidFill>
            </a:endParaRPr>
          </a:p>
        </p:txBody>
      </p:sp>
      <p:sp>
        <p:nvSpPr>
          <p:cNvPr id="19" name="Line 35"/>
          <p:cNvSpPr>
            <a:spLocks noChangeShapeType="1"/>
          </p:cNvSpPr>
          <p:nvPr/>
        </p:nvSpPr>
        <p:spPr bwMode="auto">
          <a:xfrm rot="300000" flipH="1" flipV="1">
            <a:off x="3705542" y="3753599"/>
            <a:ext cx="34326" cy="392327"/>
          </a:xfrm>
          <a:prstGeom prst="line">
            <a:avLst/>
          </a:prstGeom>
          <a:noFill/>
          <a:ln w="15875">
            <a:solidFill>
              <a:srgbClr val="008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Tree>
    <p:extLst>
      <p:ext uri="{BB962C8B-B14F-4D97-AF65-F5344CB8AC3E}">
        <p14:creationId xmlns:p14="http://schemas.microsoft.com/office/powerpoint/2010/main" val="35397552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2BB66600-675B-44D7-BE7D-2A5967142C2F}" type="slidenum">
              <a:rPr lang="fi-FI" altLang="en-US" sz="700" smtClean="0">
                <a:solidFill>
                  <a:srgbClr val="585858"/>
                </a:solidFill>
              </a:rPr>
              <a:pPr algn="r" eaLnBrk="1" hangingPunct="1">
                <a:spcBef>
                  <a:spcPct val="0"/>
                </a:spcBef>
                <a:buClrTx/>
                <a:buFontTx/>
                <a:buNone/>
              </a:pPr>
              <a:t>19</a:t>
            </a:fld>
            <a:endParaRPr lang="fi-FI" altLang="en-US" sz="700" smtClean="0">
              <a:solidFill>
                <a:srgbClr val="585858"/>
              </a:solidFill>
            </a:endParaRPr>
          </a:p>
        </p:txBody>
      </p:sp>
      <p:sp>
        <p:nvSpPr>
          <p:cNvPr id="39939" name="Title 1"/>
          <p:cNvSpPr>
            <a:spLocks noGrp="1"/>
          </p:cNvSpPr>
          <p:nvPr>
            <p:ph type="title" idx="4294967295"/>
          </p:nvPr>
        </p:nvSpPr>
        <p:spPr>
          <a:xfrm>
            <a:off x="946150" y="987425"/>
            <a:ext cx="8197850" cy="461665"/>
          </a:xfrm>
        </p:spPr>
        <p:txBody>
          <a:bodyPr/>
          <a:lstStyle/>
          <a:p>
            <a:r>
              <a:rPr lang="en-US" altLang="en-US" sz="2400" dirty="0" smtClean="0">
                <a:ea typeface="ＭＳ Ｐゴシック" pitchFamily="34" charset="-128"/>
              </a:rPr>
              <a:t>Partnership approach</a:t>
            </a:r>
          </a:p>
        </p:txBody>
      </p:sp>
      <p:sp>
        <p:nvSpPr>
          <p:cNvPr id="39940" name="Slide Number Placeholder 3"/>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3E5619F0-0D27-4021-AFFF-62098BC90F8D}" type="slidenum">
              <a:rPr lang="fi-FI" altLang="en-US" sz="700">
                <a:solidFill>
                  <a:srgbClr val="585858"/>
                </a:solidFill>
              </a:rPr>
              <a:pPr algn="r" eaLnBrk="1" hangingPunct="1">
                <a:spcBef>
                  <a:spcPct val="0"/>
                </a:spcBef>
                <a:buClrTx/>
                <a:buFontTx/>
                <a:buNone/>
              </a:pPr>
              <a:t>19</a:t>
            </a:fld>
            <a:endParaRPr lang="fi-FI" altLang="en-US" sz="700">
              <a:solidFill>
                <a:srgbClr val="585858"/>
              </a:solidFill>
            </a:endParaRPr>
          </a:p>
        </p:txBody>
      </p:sp>
      <p:grpSp>
        <p:nvGrpSpPr>
          <p:cNvPr id="39941" name="Group 4"/>
          <p:cNvGrpSpPr>
            <a:grpSpLocks/>
          </p:cNvGrpSpPr>
          <p:nvPr/>
        </p:nvGrpSpPr>
        <p:grpSpPr bwMode="auto">
          <a:xfrm>
            <a:off x="2143125" y="3190875"/>
            <a:ext cx="1644650" cy="996950"/>
            <a:chOff x="1566" y="1832"/>
            <a:chExt cx="1036" cy="628"/>
          </a:xfrm>
        </p:grpSpPr>
        <p:grpSp>
          <p:nvGrpSpPr>
            <p:cNvPr id="39972" name="Group 14"/>
            <p:cNvGrpSpPr>
              <a:grpSpLocks/>
            </p:cNvGrpSpPr>
            <p:nvPr/>
          </p:nvGrpSpPr>
          <p:grpSpPr bwMode="auto">
            <a:xfrm>
              <a:off x="1610" y="1955"/>
              <a:ext cx="969" cy="407"/>
              <a:chOff x="1743" y="3045"/>
              <a:chExt cx="855" cy="420"/>
            </a:xfrm>
          </p:grpSpPr>
          <p:pic>
            <p:nvPicPr>
              <p:cNvPr id="39974" name="Picture 15" descr="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4" y="3054"/>
                <a:ext cx="3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75" name="Picture 16" descr="thumbnail"/>
              <p:cNvPicPr>
                <a:picLocks noChangeAspect="1" noChangeArrowheads="1"/>
              </p:cNvPicPr>
              <p:nvPr/>
            </p:nvPicPr>
            <p:blipFill>
              <a:blip r:embed="rId3">
                <a:lum bright="42000" contrast="-66000"/>
                <a:extLst>
                  <a:ext uri="{28A0092B-C50C-407E-A947-70E740481C1C}">
                    <a14:useLocalDpi xmlns:a14="http://schemas.microsoft.com/office/drawing/2010/main" val="0"/>
                  </a:ext>
                </a:extLst>
              </a:blip>
              <a:srcRect/>
              <a:stretch>
                <a:fillRect/>
              </a:stretch>
            </p:blipFill>
            <p:spPr bwMode="auto">
              <a:xfrm>
                <a:off x="1743" y="3045"/>
                <a:ext cx="450"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817" name="Text Box 17"/>
            <p:cNvSpPr txBox="1">
              <a:spLocks noChangeArrowheads="1"/>
            </p:cNvSpPr>
            <p:nvPr/>
          </p:nvSpPr>
          <p:spPr bwMode="auto">
            <a:xfrm>
              <a:off x="1566" y="1832"/>
              <a:ext cx="1036" cy="628"/>
            </a:xfrm>
            <a:prstGeom prst="rect">
              <a:avLst/>
            </a:prstGeom>
            <a:noFill/>
            <a:ln w="6350">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b="1" dirty="0" smtClean="0">
                <a:solidFill>
                  <a:srgbClr val="000000"/>
                </a:solidFill>
                <a:effectLst>
                  <a:outerShdw blurRad="38100" dist="38100" dir="2700000" algn="tl">
                    <a:srgbClr val="DDDDDD"/>
                  </a:outerShdw>
                </a:effectLst>
              </a:endParaRPr>
            </a:p>
            <a:p>
              <a:pPr eaLnBrk="1" hangingPunct="1">
                <a:defRPr/>
              </a:pPr>
              <a:r>
                <a:rPr lang="en-GB" b="1" dirty="0">
                  <a:solidFill>
                    <a:srgbClr val="000000"/>
                  </a:solidFill>
                  <a:effectLst>
                    <a:outerShdw blurRad="38100" dist="38100" dir="2700000" algn="tl">
                      <a:srgbClr val="DDDDDD"/>
                    </a:outerShdw>
                  </a:effectLst>
                </a:rPr>
                <a:t>e</a:t>
              </a:r>
              <a:r>
                <a:rPr lang="en-GB" b="1" dirty="0" smtClean="0">
                  <a:solidFill>
                    <a:srgbClr val="000000"/>
                  </a:solidFill>
                  <a:effectLst>
                    <a:outerShdw blurRad="38100" dist="38100" dir="2700000" algn="tl">
                      <a:srgbClr val="DDDDDD"/>
                    </a:outerShdw>
                  </a:effectLst>
                </a:rPr>
                <a:t>CA</a:t>
              </a:r>
            </a:p>
            <a:p>
              <a:pPr eaLnBrk="1" hangingPunct="1">
                <a:defRPr/>
              </a:pPr>
              <a:r>
                <a:rPr lang="en-GB" b="1" dirty="0" smtClean="0">
                  <a:solidFill>
                    <a:srgbClr val="000000"/>
                  </a:solidFill>
                  <a:effectLst>
                    <a:outerShdw blurRad="38100" dist="38100" dir="2700000" algn="tl">
                      <a:srgbClr val="DDDDDD"/>
                    </a:outerShdw>
                  </a:effectLst>
                </a:rPr>
                <a:t>(Assessment)</a:t>
              </a:r>
            </a:p>
            <a:p>
              <a:pPr eaLnBrk="1" hangingPunct="1">
                <a:defRPr/>
              </a:pPr>
              <a:endParaRPr lang="en-GB" sz="800" dirty="0" smtClean="0">
                <a:solidFill>
                  <a:srgbClr val="648392"/>
                </a:solidFill>
              </a:endParaRPr>
            </a:p>
          </p:txBody>
        </p:sp>
      </p:grpSp>
      <p:grpSp>
        <p:nvGrpSpPr>
          <p:cNvPr id="39942" name="Group 9"/>
          <p:cNvGrpSpPr>
            <a:grpSpLocks/>
          </p:cNvGrpSpPr>
          <p:nvPr/>
        </p:nvGrpSpPr>
        <p:grpSpPr bwMode="auto">
          <a:xfrm>
            <a:off x="354013" y="3116263"/>
            <a:ext cx="1130300" cy="1146175"/>
            <a:chOff x="343" y="1772"/>
            <a:chExt cx="712" cy="722"/>
          </a:xfrm>
        </p:grpSpPr>
        <p:pic>
          <p:nvPicPr>
            <p:cNvPr id="39970" name="Picture 8" descr="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 y="1901"/>
              <a:ext cx="528"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21"/>
            <p:cNvSpPr txBox="1">
              <a:spLocks noChangeArrowheads="1"/>
            </p:cNvSpPr>
            <p:nvPr/>
          </p:nvSpPr>
          <p:spPr bwMode="auto">
            <a:xfrm>
              <a:off x="343" y="1772"/>
              <a:ext cx="712" cy="722"/>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smtClean="0">
                <a:solidFill>
                  <a:srgbClr val="000000"/>
                </a:solidFill>
              </a:endParaRPr>
            </a:p>
            <a:p>
              <a:pPr eaLnBrk="1" hangingPunct="1">
                <a:defRPr/>
              </a:pPr>
              <a:endParaRPr lang="en-GB" smtClean="0">
                <a:solidFill>
                  <a:srgbClr val="000000"/>
                </a:solidFill>
              </a:endParaRPr>
            </a:p>
            <a:p>
              <a:pPr eaLnBrk="1" hangingPunct="1">
                <a:defRPr/>
              </a:pPr>
              <a:r>
                <a:rPr lang="en-GB" b="1" smtClean="0">
                  <a:solidFill>
                    <a:srgbClr val="000000"/>
                  </a:solidFill>
                  <a:effectLst>
                    <a:outerShdw blurRad="38100" dist="38100" dir="2700000" algn="tl">
                      <a:srgbClr val="DDDDDD"/>
                    </a:outerShdw>
                  </a:effectLst>
                </a:rPr>
                <a:t>Applicant</a:t>
              </a:r>
            </a:p>
            <a:p>
              <a:pPr eaLnBrk="1" hangingPunct="1">
                <a:defRPr/>
              </a:pPr>
              <a:endParaRPr lang="en-GB" sz="800" smtClean="0">
                <a:solidFill>
                  <a:srgbClr val="648392"/>
                </a:solidFill>
              </a:endParaRPr>
            </a:p>
            <a:p>
              <a:pPr eaLnBrk="1" hangingPunct="1">
                <a:defRPr/>
              </a:pPr>
              <a:endParaRPr lang="en-GB" sz="800" smtClean="0">
                <a:solidFill>
                  <a:srgbClr val="648392"/>
                </a:solidFill>
              </a:endParaRPr>
            </a:p>
          </p:txBody>
        </p:sp>
      </p:grpSp>
      <p:sp>
        <p:nvSpPr>
          <p:cNvPr id="204835" name="Line 35"/>
          <p:cNvSpPr>
            <a:spLocks noChangeShapeType="1"/>
          </p:cNvSpPr>
          <p:nvPr/>
        </p:nvSpPr>
        <p:spPr bwMode="auto">
          <a:xfrm>
            <a:off x="5765800" y="3671888"/>
            <a:ext cx="1266825" cy="9525"/>
          </a:xfrm>
          <a:prstGeom prst="line">
            <a:avLst/>
          </a:prstGeom>
          <a:noFill/>
          <a:ln w="15875">
            <a:solidFill>
              <a:srgbClr val="564E6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solidFill>
                <a:srgbClr val="FFFFFF"/>
              </a:solidFill>
              <a:latin typeface="Verdana" charset="0"/>
              <a:ea typeface="ＭＳ Ｐゴシック" charset="0"/>
              <a:cs typeface="ＭＳ Ｐゴシック" charset="0"/>
            </a:endParaRPr>
          </a:p>
        </p:txBody>
      </p:sp>
      <p:sp>
        <p:nvSpPr>
          <p:cNvPr id="204840" name="Text Box 40"/>
          <p:cNvSpPr txBox="1">
            <a:spLocks noChangeArrowheads="1"/>
          </p:cNvSpPr>
          <p:nvPr/>
        </p:nvSpPr>
        <p:spPr bwMode="auto">
          <a:xfrm>
            <a:off x="5678488" y="3784600"/>
            <a:ext cx="1368425" cy="43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4839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r>
              <a:rPr lang="en-GB" sz="1000" b="1" dirty="0" smtClean="0">
                <a:solidFill>
                  <a:srgbClr val="585858"/>
                </a:solidFill>
              </a:rPr>
              <a:t>Opinions </a:t>
            </a:r>
          </a:p>
          <a:p>
            <a:pPr eaLnBrk="1" hangingPunct="1">
              <a:defRPr/>
            </a:pPr>
            <a:r>
              <a:rPr lang="en-GB" sz="1000" b="1" dirty="0" smtClean="0">
                <a:solidFill>
                  <a:srgbClr val="585858"/>
                </a:solidFill>
              </a:rPr>
              <a:t>fit-for-purpose</a:t>
            </a:r>
          </a:p>
        </p:txBody>
      </p:sp>
      <p:sp>
        <p:nvSpPr>
          <p:cNvPr id="3" name="Line 45"/>
          <p:cNvSpPr>
            <a:spLocks noChangeShapeType="1"/>
          </p:cNvSpPr>
          <p:nvPr/>
        </p:nvSpPr>
        <p:spPr bwMode="auto">
          <a:xfrm flipV="1">
            <a:off x="3832225" y="3716338"/>
            <a:ext cx="476250" cy="0"/>
          </a:xfrm>
          <a:prstGeom prst="line">
            <a:avLst/>
          </a:prstGeom>
          <a:noFill/>
          <a:ln w="15875">
            <a:solidFill>
              <a:srgbClr val="564E62"/>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grpSp>
        <p:nvGrpSpPr>
          <p:cNvPr id="39946" name="Group 19"/>
          <p:cNvGrpSpPr>
            <a:grpSpLocks/>
          </p:cNvGrpSpPr>
          <p:nvPr/>
        </p:nvGrpSpPr>
        <p:grpSpPr bwMode="auto">
          <a:xfrm>
            <a:off x="7086600" y="3116263"/>
            <a:ext cx="1568450" cy="1146175"/>
            <a:chOff x="4290" y="2059"/>
            <a:chExt cx="988" cy="722"/>
          </a:xfrm>
        </p:grpSpPr>
        <p:pic>
          <p:nvPicPr>
            <p:cNvPr id="39968" name="Picture 11" descr="European Commission logo"/>
            <p:cNvPicPr>
              <a:picLocks noChangeAspect="1" noChangeArrowheads="1"/>
            </p:cNvPicPr>
            <p:nvPr/>
          </p:nvPicPr>
          <p:blipFill>
            <a:blip r:embed="rId5">
              <a:lum bright="42000" contrast="-66000"/>
              <a:extLst>
                <a:ext uri="{28A0092B-C50C-407E-A947-70E740481C1C}">
                  <a14:useLocalDpi xmlns:a14="http://schemas.microsoft.com/office/drawing/2010/main" val="0"/>
                </a:ext>
              </a:extLst>
            </a:blip>
            <a:srcRect/>
            <a:stretch>
              <a:fillRect/>
            </a:stretch>
          </p:blipFill>
          <p:spPr bwMode="auto">
            <a:xfrm>
              <a:off x="4392" y="2240"/>
              <a:ext cx="784"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1"/>
            <p:cNvSpPr txBox="1">
              <a:spLocks noChangeArrowheads="1"/>
            </p:cNvSpPr>
            <p:nvPr/>
          </p:nvSpPr>
          <p:spPr bwMode="auto">
            <a:xfrm>
              <a:off x="4290" y="2059"/>
              <a:ext cx="988" cy="722"/>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smtClean="0">
                <a:solidFill>
                  <a:srgbClr val="000000"/>
                </a:solidFill>
              </a:endParaRPr>
            </a:p>
            <a:p>
              <a:pPr eaLnBrk="1" hangingPunct="1">
                <a:defRPr/>
              </a:pPr>
              <a:endParaRPr lang="en-GB" smtClean="0">
                <a:solidFill>
                  <a:srgbClr val="000000"/>
                </a:solidFill>
              </a:endParaRPr>
            </a:p>
            <a:p>
              <a:pPr eaLnBrk="1" hangingPunct="1">
                <a:defRPr/>
              </a:pPr>
              <a:r>
                <a:rPr lang="en-GB" b="1" smtClean="0">
                  <a:solidFill>
                    <a:srgbClr val="000000"/>
                  </a:solidFill>
                  <a:effectLst>
                    <a:outerShdw blurRad="38100" dist="38100" dir="2700000" algn="tl">
                      <a:srgbClr val="DDDDDD"/>
                    </a:outerShdw>
                  </a:effectLst>
                </a:rPr>
                <a:t>COMMISSION</a:t>
              </a:r>
            </a:p>
            <a:p>
              <a:pPr eaLnBrk="1" hangingPunct="1">
                <a:defRPr/>
              </a:pPr>
              <a:endParaRPr lang="en-GB" sz="800" smtClean="0">
                <a:solidFill>
                  <a:srgbClr val="648392"/>
                </a:solidFill>
              </a:endParaRPr>
            </a:p>
            <a:p>
              <a:pPr eaLnBrk="1" hangingPunct="1">
                <a:defRPr/>
              </a:pPr>
              <a:endParaRPr lang="en-GB" sz="800" smtClean="0">
                <a:solidFill>
                  <a:srgbClr val="648392"/>
                </a:solidFill>
              </a:endParaRPr>
            </a:p>
          </p:txBody>
        </p:sp>
      </p:grpSp>
      <p:grpSp>
        <p:nvGrpSpPr>
          <p:cNvPr id="39947" name="Group 22"/>
          <p:cNvGrpSpPr>
            <a:grpSpLocks/>
          </p:cNvGrpSpPr>
          <p:nvPr/>
        </p:nvGrpSpPr>
        <p:grpSpPr bwMode="auto">
          <a:xfrm>
            <a:off x="4343400" y="3173413"/>
            <a:ext cx="1349375" cy="1031875"/>
            <a:chOff x="2940" y="1789"/>
            <a:chExt cx="850" cy="650"/>
          </a:xfrm>
        </p:grpSpPr>
        <p:pic>
          <p:nvPicPr>
            <p:cNvPr id="39962" name="Picture 32" descr="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7" y="1885"/>
              <a:ext cx="258"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63" name="Group 24"/>
            <p:cNvGrpSpPr>
              <a:grpSpLocks/>
            </p:cNvGrpSpPr>
            <p:nvPr/>
          </p:nvGrpSpPr>
          <p:grpSpPr bwMode="auto">
            <a:xfrm>
              <a:off x="2940" y="1789"/>
              <a:ext cx="850" cy="650"/>
              <a:chOff x="2940" y="1789"/>
              <a:chExt cx="850" cy="650"/>
            </a:xfrm>
          </p:grpSpPr>
          <p:sp>
            <p:nvSpPr>
              <p:cNvPr id="5" name="Text Box 21"/>
              <p:cNvSpPr txBox="1">
                <a:spLocks noChangeArrowheads="1"/>
              </p:cNvSpPr>
              <p:nvPr/>
            </p:nvSpPr>
            <p:spPr bwMode="auto">
              <a:xfrm>
                <a:off x="2940" y="1789"/>
                <a:ext cx="850" cy="650"/>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dirty="0" smtClean="0">
                  <a:solidFill>
                    <a:srgbClr val="000000"/>
                  </a:solidFill>
                </a:endParaRPr>
              </a:p>
              <a:p>
                <a:pPr eaLnBrk="1" hangingPunct="1">
                  <a:defRPr/>
                </a:pPr>
                <a:r>
                  <a:rPr lang="en-GB" b="1" dirty="0" smtClean="0">
                    <a:solidFill>
                      <a:srgbClr val="000000"/>
                    </a:solidFill>
                    <a:effectLst>
                      <a:outerShdw blurRad="38100" dist="38100" dir="2700000" algn="tl">
                        <a:srgbClr val="DDDDDD"/>
                      </a:outerShdw>
                    </a:effectLst>
                  </a:rPr>
                  <a:t>BPC </a:t>
                </a:r>
              </a:p>
              <a:p>
                <a:pPr eaLnBrk="1" hangingPunct="1">
                  <a:defRPr/>
                </a:pPr>
                <a:endParaRPr lang="en-GB" sz="800" dirty="0" smtClean="0">
                  <a:solidFill>
                    <a:srgbClr val="648392"/>
                  </a:solidFill>
                </a:endParaRPr>
              </a:p>
              <a:p>
                <a:pPr eaLnBrk="1" hangingPunct="1">
                  <a:defRPr/>
                </a:pPr>
                <a:endParaRPr lang="en-GB" sz="800" dirty="0" smtClean="0">
                  <a:solidFill>
                    <a:srgbClr val="648392"/>
                  </a:solidFill>
                </a:endParaRPr>
              </a:p>
              <a:p>
                <a:pPr eaLnBrk="1" hangingPunct="1">
                  <a:defRPr/>
                </a:pPr>
                <a:endParaRPr lang="en-GB" sz="800" dirty="0" smtClean="0">
                  <a:solidFill>
                    <a:srgbClr val="648392"/>
                  </a:solidFill>
                </a:endParaRPr>
              </a:p>
            </p:txBody>
          </p:sp>
          <p:sp>
            <p:nvSpPr>
              <p:cNvPr id="6" name="Text Box 40"/>
              <p:cNvSpPr txBox="1">
                <a:spLocks noChangeArrowheads="1"/>
              </p:cNvSpPr>
              <p:nvPr/>
            </p:nvSpPr>
            <p:spPr bwMode="auto">
              <a:xfrm>
                <a:off x="3040" y="2163"/>
                <a:ext cx="125" cy="233"/>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sz="900" dirty="0">
                    <a:solidFill>
                      <a:srgbClr val="000000"/>
                    </a:solidFill>
                    <a:effectLst>
                      <a:outerShdw blurRad="38100" dist="38100" dir="2700000" algn="tl">
                        <a:srgbClr val="C0C0C0"/>
                      </a:outerShdw>
                    </a:effectLst>
                  </a:rPr>
                  <a:t>WG</a:t>
                </a:r>
              </a:p>
            </p:txBody>
          </p:sp>
          <p:sp>
            <p:nvSpPr>
              <p:cNvPr id="7" name="Text Box 40"/>
              <p:cNvSpPr txBox="1">
                <a:spLocks noChangeArrowheads="1"/>
              </p:cNvSpPr>
              <p:nvPr/>
            </p:nvSpPr>
            <p:spPr bwMode="auto">
              <a:xfrm>
                <a:off x="3391" y="2163"/>
                <a:ext cx="125" cy="233"/>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sz="900" dirty="0">
                    <a:solidFill>
                      <a:srgbClr val="000000"/>
                    </a:solidFill>
                    <a:effectLst>
                      <a:outerShdw blurRad="38100" dist="38100" dir="2700000" algn="tl">
                        <a:srgbClr val="C0C0C0"/>
                      </a:outerShdw>
                    </a:effectLst>
                  </a:rPr>
                  <a:t>WG</a:t>
                </a:r>
              </a:p>
            </p:txBody>
          </p:sp>
          <p:sp>
            <p:nvSpPr>
              <p:cNvPr id="8" name="Text Box 40"/>
              <p:cNvSpPr txBox="1">
                <a:spLocks noChangeArrowheads="1"/>
              </p:cNvSpPr>
              <p:nvPr/>
            </p:nvSpPr>
            <p:spPr bwMode="auto">
              <a:xfrm>
                <a:off x="3213" y="2169"/>
                <a:ext cx="133" cy="233"/>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sz="900" dirty="0">
                    <a:solidFill>
                      <a:srgbClr val="000000"/>
                    </a:solidFill>
                    <a:effectLst>
                      <a:outerShdw blurRad="38100" dist="38100" dir="2700000" algn="tl">
                        <a:srgbClr val="C0C0C0"/>
                      </a:outerShdw>
                    </a:effectLst>
                  </a:rPr>
                  <a:t>WG</a:t>
                </a:r>
              </a:p>
            </p:txBody>
          </p:sp>
        </p:grpSp>
      </p:grpSp>
      <p:pic>
        <p:nvPicPr>
          <p:cNvPr id="39948" name="Picture 19" descr="echaent_logoechanew"/>
          <p:cNvPicPr>
            <a:picLocks noChangeAspect="1" noChangeArrowheads="1"/>
          </p:cNvPicPr>
          <p:nvPr/>
        </p:nvPicPr>
        <p:blipFill>
          <a:blip r:embed="rId7">
            <a:lum bright="42000" contrast="-66000"/>
            <a:extLst>
              <a:ext uri="{28A0092B-C50C-407E-A947-70E740481C1C}">
                <a14:useLocalDpi xmlns:a14="http://schemas.microsoft.com/office/drawing/2010/main" val="0"/>
              </a:ext>
            </a:extLst>
          </a:blip>
          <a:srcRect/>
          <a:stretch>
            <a:fillRect/>
          </a:stretch>
        </p:blipFill>
        <p:spPr bwMode="auto">
          <a:xfrm>
            <a:off x="3548063" y="5494338"/>
            <a:ext cx="1674812"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1" name="Text Box 21"/>
          <p:cNvSpPr txBox="1">
            <a:spLocks noChangeArrowheads="1"/>
          </p:cNvSpPr>
          <p:nvPr/>
        </p:nvSpPr>
        <p:spPr bwMode="auto">
          <a:xfrm>
            <a:off x="3028950" y="5268225"/>
            <a:ext cx="2701925" cy="879475"/>
          </a:xfrm>
          <a:prstGeom prst="rect">
            <a:avLst/>
          </a:prstGeom>
          <a:noFill/>
          <a:ln w="3175">
            <a:solidFill>
              <a:srgbClr val="648392"/>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bg1"/>
                </a:solidFill>
                <a:latin typeface="Verdana" charset="0"/>
                <a:ea typeface="ＭＳ Ｐゴシック" charset="0"/>
                <a:cs typeface="ＭＳ Ｐゴシック" charset="0"/>
              </a:defRPr>
            </a:lvl1pPr>
            <a:lvl2pPr marL="742950" indent="-285750" eaLnBrk="0" hangingPunct="0">
              <a:defRPr sz="1400">
                <a:solidFill>
                  <a:schemeClr val="bg1"/>
                </a:solidFill>
                <a:latin typeface="Verdana" charset="0"/>
                <a:ea typeface="ＭＳ Ｐゴシック" charset="0"/>
              </a:defRPr>
            </a:lvl2pPr>
            <a:lvl3pPr marL="1143000" indent="-228600" eaLnBrk="0" hangingPunct="0">
              <a:defRPr sz="1400">
                <a:solidFill>
                  <a:schemeClr val="bg1"/>
                </a:solidFill>
                <a:latin typeface="Verdana" charset="0"/>
                <a:ea typeface="ＭＳ Ｐゴシック" charset="0"/>
              </a:defRPr>
            </a:lvl3pPr>
            <a:lvl4pPr marL="1600200" indent="-228600" eaLnBrk="0" hangingPunct="0">
              <a:defRPr sz="1400">
                <a:solidFill>
                  <a:schemeClr val="bg1"/>
                </a:solidFill>
                <a:latin typeface="Verdana" charset="0"/>
                <a:ea typeface="ＭＳ Ｐゴシック" charset="0"/>
              </a:defRPr>
            </a:lvl4pPr>
            <a:lvl5pPr marL="2057400" indent="-228600" eaLnBrk="0" hangingPunct="0">
              <a:defRPr sz="1400">
                <a:solidFill>
                  <a:schemeClr val="bg1"/>
                </a:solidFill>
                <a:latin typeface="Verdana" charset="0"/>
                <a:ea typeface="ＭＳ Ｐゴシック" charset="0"/>
              </a:defRPr>
            </a:lvl5pPr>
            <a:lvl6pPr marL="2514600" indent="-228600" algn="ctr" eaLnBrk="0" fontAlgn="base" hangingPunct="0">
              <a:spcBef>
                <a:spcPct val="25000"/>
              </a:spcBef>
              <a:spcAft>
                <a:spcPct val="0"/>
              </a:spcAft>
              <a:defRPr sz="1400">
                <a:solidFill>
                  <a:schemeClr val="bg1"/>
                </a:solidFill>
                <a:latin typeface="Verdana" charset="0"/>
                <a:ea typeface="ＭＳ Ｐゴシック" charset="0"/>
              </a:defRPr>
            </a:lvl6pPr>
            <a:lvl7pPr marL="2971800" indent="-228600" algn="ctr" eaLnBrk="0" fontAlgn="base" hangingPunct="0">
              <a:spcBef>
                <a:spcPct val="25000"/>
              </a:spcBef>
              <a:spcAft>
                <a:spcPct val="0"/>
              </a:spcAft>
              <a:defRPr sz="1400">
                <a:solidFill>
                  <a:schemeClr val="bg1"/>
                </a:solidFill>
                <a:latin typeface="Verdana" charset="0"/>
                <a:ea typeface="ＭＳ Ｐゴシック" charset="0"/>
              </a:defRPr>
            </a:lvl7pPr>
            <a:lvl8pPr marL="3429000" indent="-228600" algn="ctr" eaLnBrk="0" fontAlgn="base" hangingPunct="0">
              <a:spcBef>
                <a:spcPct val="25000"/>
              </a:spcBef>
              <a:spcAft>
                <a:spcPct val="0"/>
              </a:spcAft>
              <a:defRPr sz="1400">
                <a:solidFill>
                  <a:schemeClr val="bg1"/>
                </a:solidFill>
                <a:latin typeface="Verdana" charset="0"/>
                <a:ea typeface="ＭＳ Ｐゴシック" charset="0"/>
              </a:defRPr>
            </a:lvl8pPr>
            <a:lvl9pPr marL="3886200" indent="-228600" algn="ctr" eaLnBrk="0" fontAlgn="base" hangingPunct="0">
              <a:spcBef>
                <a:spcPct val="25000"/>
              </a:spcBef>
              <a:spcAft>
                <a:spcPct val="0"/>
              </a:spcAft>
              <a:defRPr sz="1400">
                <a:solidFill>
                  <a:schemeClr val="bg1"/>
                </a:solidFill>
                <a:latin typeface="Verdana" charset="0"/>
                <a:ea typeface="ＭＳ Ｐゴシック" charset="0"/>
              </a:defRPr>
            </a:lvl9pPr>
          </a:lstStyle>
          <a:p>
            <a:pPr eaLnBrk="1" hangingPunct="1">
              <a:defRPr/>
            </a:pPr>
            <a:endParaRPr lang="en-GB" smtClean="0">
              <a:solidFill>
                <a:srgbClr val="000000"/>
              </a:solidFill>
            </a:endParaRPr>
          </a:p>
          <a:p>
            <a:pPr eaLnBrk="1" hangingPunct="1">
              <a:defRPr/>
            </a:pPr>
            <a:r>
              <a:rPr lang="en-GB" b="1" smtClean="0">
                <a:solidFill>
                  <a:srgbClr val="000000"/>
                </a:solidFill>
                <a:effectLst>
                  <a:outerShdw blurRad="38100" dist="38100" dir="2700000" algn="tl">
                    <a:srgbClr val="DDDDDD"/>
                  </a:outerShdw>
                </a:effectLst>
              </a:rPr>
              <a:t>ECHA Secretariat</a:t>
            </a:r>
          </a:p>
          <a:p>
            <a:pPr eaLnBrk="1" hangingPunct="1">
              <a:defRPr/>
            </a:pPr>
            <a:endParaRPr lang="en-GB" sz="800" smtClean="0">
              <a:solidFill>
                <a:srgbClr val="648392"/>
              </a:solidFill>
            </a:endParaRPr>
          </a:p>
          <a:p>
            <a:pPr eaLnBrk="1" hangingPunct="1">
              <a:defRPr/>
            </a:pPr>
            <a:endParaRPr lang="en-GB" sz="800" smtClean="0">
              <a:solidFill>
                <a:srgbClr val="648392"/>
              </a:solidFill>
            </a:endParaRPr>
          </a:p>
        </p:txBody>
      </p:sp>
      <p:graphicFrame>
        <p:nvGraphicFramePr>
          <p:cNvPr id="10" name="Diagram 9"/>
          <p:cNvGraphicFramePr/>
          <p:nvPr>
            <p:extLst>
              <p:ext uri="{D42A27DB-BD31-4B8C-83A1-F6EECF244321}">
                <p14:modId xmlns:p14="http://schemas.microsoft.com/office/powerpoint/2010/main" val="1406467250"/>
              </p:ext>
            </p:extLst>
          </p:nvPr>
        </p:nvGraphicFramePr>
        <p:xfrm>
          <a:off x="1035311" y="4732088"/>
          <a:ext cx="6504901" cy="5770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Line 45"/>
          <p:cNvSpPr>
            <a:spLocks noChangeShapeType="1"/>
          </p:cNvSpPr>
          <p:nvPr/>
        </p:nvSpPr>
        <p:spPr bwMode="auto">
          <a:xfrm flipH="1" flipV="1">
            <a:off x="3286573" y="4210047"/>
            <a:ext cx="371027" cy="443839"/>
          </a:xfrm>
          <a:prstGeom prst="line">
            <a:avLst/>
          </a:prstGeom>
          <a:noFill/>
          <a:ln w="15875">
            <a:solidFill>
              <a:srgbClr val="564E62"/>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grpSp>
        <p:nvGrpSpPr>
          <p:cNvPr id="39954" name="Group 51"/>
          <p:cNvGrpSpPr>
            <a:grpSpLocks/>
          </p:cNvGrpSpPr>
          <p:nvPr/>
        </p:nvGrpSpPr>
        <p:grpSpPr bwMode="auto">
          <a:xfrm>
            <a:off x="2112963" y="1687513"/>
            <a:ext cx="4746625" cy="1058862"/>
            <a:chOff x="1331" y="1063"/>
            <a:chExt cx="2990" cy="667"/>
          </a:xfrm>
        </p:grpSpPr>
        <p:grpSp>
          <p:nvGrpSpPr>
            <p:cNvPr id="39958" name="Group 49"/>
            <p:cNvGrpSpPr>
              <a:grpSpLocks/>
            </p:cNvGrpSpPr>
            <p:nvPr/>
          </p:nvGrpSpPr>
          <p:grpSpPr bwMode="auto">
            <a:xfrm>
              <a:off x="1476" y="1063"/>
              <a:ext cx="2845" cy="629"/>
              <a:chOff x="1476" y="1063"/>
              <a:chExt cx="2845" cy="629"/>
            </a:xfrm>
          </p:grpSpPr>
          <p:sp>
            <p:nvSpPr>
              <p:cNvPr id="126989" name="AutoShape 13"/>
              <p:cNvSpPr>
                <a:spLocks noChangeArrowheads="1"/>
              </p:cNvSpPr>
              <p:nvPr/>
            </p:nvSpPr>
            <p:spPr bwMode="auto">
              <a:xfrm>
                <a:off x="3252" y="1063"/>
                <a:ext cx="1069" cy="629"/>
              </a:xfrm>
              <a:prstGeom prst="rightArrow">
                <a:avLst>
                  <a:gd name="adj1" fmla="val 68620"/>
                  <a:gd name="adj2" fmla="val 134656"/>
                </a:avLst>
              </a:prstGeom>
              <a:gradFill rotWithShape="1">
                <a:gsLst>
                  <a:gs pos="0">
                    <a:srgbClr val="0094D6"/>
                  </a:gs>
                  <a:gs pos="100000">
                    <a:srgbClr val="001C46"/>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GB">
                  <a:solidFill>
                    <a:srgbClr val="FFFFFF"/>
                  </a:solidFill>
                  <a:latin typeface="Verdana" charset="0"/>
                  <a:ea typeface="ＭＳ Ｐゴシック" charset="0"/>
                  <a:cs typeface="ＭＳ Ｐゴシック" charset="0"/>
                </a:endParaRPr>
              </a:p>
            </p:txBody>
          </p:sp>
          <p:sp>
            <p:nvSpPr>
              <p:cNvPr id="46124" name="AutoShape 44"/>
              <p:cNvSpPr>
                <a:spLocks noChangeArrowheads="1"/>
              </p:cNvSpPr>
              <p:nvPr/>
            </p:nvSpPr>
            <p:spPr bwMode="auto">
              <a:xfrm rot="5400000">
                <a:off x="2154" y="482"/>
                <a:ext cx="432" cy="1791"/>
              </a:xfrm>
              <a:custGeom>
                <a:avLst/>
                <a:gdLst>
                  <a:gd name="T0" fmla="*/ 391 w 21600"/>
                  <a:gd name="T1" fmla="*/ 896 h 21600"/>
                  <a:gd name="T2" fmla="*/ 216 w 21600"/>
                  <a:gd name="T3" fmla="*/ 1791 h 21600"/>
                  <a:gd name="T4" fmla="*/ 41 w 21600"/>
                  <a:gd name="T5" fmla="*/ 896 h 21600"/>
                  <a:gd name="T6" fmla="*/ 216 w 21600"/>
                  <a:gd name="T7" fmla="*/ 0 h 21600"/>
                  <a:gd name="T8" fmla="*/ 0 60000 65536"/>
                  <a:gd name="T9" fmla="*/ 0 60000 65536"/>
                  <a:gd name="T10" fmla="*/ 0 60000 65536"/>
                  <a:gd name="T11" fmla="*/ 0 60000 65536"/>
                  <a:gd name="T12" fmla="*/ 3850 w 21600"/>
                  <a:gd name="T13" fmla="*/ 3847 h 21600"/>
                  <a:gd name="T14" fmla="*/ 17750 w 21600"/>
                  <a:gd name="T15" fmla="*/ 17753 h 21600"/>
                </a:gdLst>
                <a:ahLst/>
                <a:cxnLst>
                  <a:cxn ang="T8">
                    <a:pos x="T0" y="T1"/>
                  </a:cxn>
                  <a:cxn ang="T9">
                    <a:pos x="T2" y="T3"/>
                  </a:cxn>
                  <a:cxn ang="T10">
                    <a:pos x="T4" y="T5"/>
                  </a:cxn>
                  <a:cxn ang="T11">
                    <a:pos x="T6" y="T7"/>
                  </a:cxn>
                </a:cxnLst>
                <a:rect l="T12" t="T13" r="T14" b="T15"/>
                <a:pathLst>
                  <a:path w="21600" h="21600">
                    <a:moveTo>
                      <a:pt x="0" y="0"/>
                    </a:moveTo>
                    <a:lnTo>
                      <a:pt x="4100" y="21600"/>
                    </a:lnTo>
                    <a:lnTo>
                      <a:pt x="17500" y="21600"/>
                    </a:lnTo>
                    <a:lnTo>
                      <a:pt x="21600" y="0"/>
                    </a:lnTo>
                    <a:lnTo>
                      <a:pt x="0" y="0"/>
                    </a:lnTo>
                    <a:close/>
                  </a:path>
                </a:pathLst>
              </a:custGeom>
              <a:gradFill rotWithShape="1">
                <a:gsLst>
                  <a:gs pos="0">
                    <a:srgbClr val="0094D6"/>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GB">
                  <a:solidFill>
                    <a:srgbClr val="FFFFFF"/>
                  </a:solidFill>
                </a:endParaRPr>
              </a:p>
            </p:txBody>
          </p:sp>
        </p:grpSp>
        <p:sp>
          <p:nvSpPr>
            <p:cNvPr id="204831" name="Text Box 31"/>
            <p:cNvSpPr txBox="1">
              <a:spLocks noChangeArrowheads="1"/>
            </p:cNvSpPr>
            <p:nvPr/>
          </p:nvSpPr>
          <p:spPr bwMode="auto">
            <a:xfrm>
              <a:off x="1331" y="1067"/>
              <a:ext cx="2197" cy="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4839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endParaRPr lang="en-GB" sz="1800" dirty="0">
                <a:solidFill>
                  <a:srgbClr val="BF1DFF"/>
                </a:solidFill>
                <a:effectLst>
                  <a:outerShdw blurRad="38100" dist="38100" dir="2700000" algn="tl">
                    <a:srgbClr val="C0C0C0"/>
                  </a:outerShdw>
                </a:effectLst>
              </a:endParaRPr>
            </a:p>
            <a:p>
              <a:pPr eaLnBrk="1" hangingPunct="1">
                <a:defRPr/>
              </a:pPr>
              <a:r>
                <a:rPr lang="en-GB" sz="1800" dirty="0">
                  <a:solidFill>
                    <a:srgbClr val="BF1DFF"/>
                  </a:solidFill>
                  <a:effectLst>
                    <a:outerShdw blurRad="38100" dist="38100" dir="2700000" algn="tl">
                      <a:srgbClr val="C0C0C0"/>
                    </a:outerShdw>
                  </a:effectLst>
                </a:rPr>
                <a:t>       </a:t>
              </a:r>
              <a:r>
                <a:rPr lang="en-GB" sz="1800" b="1" dirty="0">
                  <a:solidFill>
                    <a:srgbClr val="DA8200"/>
                  </a:solidFill>
                  <a:effectLst>
                    <a:outerShdw blurRad="38100" dist="38100" dir="2700000" algn="tl">
                      <a:srgbClr val="C0C0C0"/>
                    </a:outerShdw>
                  </a:effectLst>
                </a:rPr>
                <a:t>Opinion</a:t>
              </a:r>
              <a:r>
                <a:rPr lang="en-GB" sz="1800" b="1" dirty="0">
                  <a:solidFill>
                    <a:srgbClr val="FF9900"/>
                  </a:solidFill>
                  <a:effectLst>
                    <a:outerShdw blurRad="38100" dist="38100" dir="2700000" algn="tl">
                      <a:srgbClr val="C0C0C0"/>
                    </a:outerShdw>
                  </a:effectLst>
                </a:rPr>
                <a:t> </a:t>
              </a:r>
              <a:r>
                <a:rPr lang="en-GB" sz="1800" b="1" dirty="0">
                  <a:solidFill>
                    <a:srgbClr val="DA8200"/>
                  </a:solidFill>
                  <a:effectLst>
                    <a:outerShdw blurRad="38100" dist="38100" dir="2700000" algn="tl">
                      <a:srgbClr val="C0C0C0"/>
                    </a:outerShdw>
                  </a:effectLst>
                </a:rPr>
                <a:t>forming</a:t>
              </a:r>
            </a:p>
            <a:p>
              <a:pPr eaLnBrk="1" hangingPunct="1">
                <a:defRPr/>
              </a:pPr>
              <a:endParaRPr lang="en-GB" sz="1800" b="1" dirty="0">
                <a:solidFill>
                  <a:srgbClr val="DA8200"/>
                </a:solidFill>
                <a:effectLst>
                  <a:outerShdw blurRad="38100" dist="38100" dir="2700000" algn="tl">
                    <a:srgbClr val="C0C0C0"/>
                  </a:outerShdw>
                </a:effectLst>
              </a:endParaRPr>
            </a:p>
          </p:txBody>
        </p:sp>
      </p:grpSp>
      <p:sp>
        <p:nvSpPr>
          <p:cNvPr id="39955" name="Line 35"/>
          <p:cNvSpPr>
            <a:spLocks noChangeShapeType="1"/>
          </p:cNvSpPr>
          <p:nvPr/>
        </p:nvSpPr>
        <p:spPr bwMode="auto">
          <a:xfrm flipV="1">
            <a:off x="1509713" y="3671888"/>
            <a:ext cx="614362" cy="1587"/>
          </a:xfrm>
          <a:prstGeom prst="line">
            <a:avLst/>
          </a:prstGeom>
          <a:noFill/>
          <a:ln w="15875">
            <a:solidFill>
              <a:srgbClr val="564E6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lstStyle/>
          <a:p>
            <a:endParaRPr lang="en-GB">
              <a:solidFill>
                <a:srgbClr val="FFFFFF"/>
              </a:solidFill>
            </a:endParaRPr>
          </a:p>
        </p:txBody>
      </p:sp>
      <p:sp>
        <p:nvSpPr>
          <p:cNvPr id="40" name="Text Box 40"/>
          <p:cNvSpPr txBox="1">
            <a:spLocks noChangeArrowheads="1"/>
          </p:cNvSpPr>
          <p:nvPr/>
        </p:nvSpPr>
        <p:spPr bwMode="auto">
          <a:xfrm>
            <a:off x="5318362" y="3768776"/>
            <a:ext cx="198438" cy="369888"/>
          </a:xfrm>
          <a:prstGeom prst="rect">
            <a:avLst/>
          </a:prstGeom>
          <a:noFill/>
          <a:ln w="9525">
            <a:solidFill>
              <a:srgbClr val="64839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defRPr/>
            </a:pPr>
            <a:r>
              <a:rPr lang="en-GB" sz="900" dirty="0">
                <a:solidFill>
                  <a:srgbClr val="000000"/>
                </a:solidFill>
                <a:effectLst>
                  <a:outerShdw blurRad="38100" dist="38100" dir="2700000" algn="tl">
                    <a:srgbClr val="C0C0C0"/>
                  </a:outerShdw>
                </a:effectLst>
              </a:rPr>
              <a:t>WG</a:t>
            </a:r>
          </a:p>
        </p:txBody>
      </p:sp>
      <p:sp>
        <p:nvSpPr>
          <p:cNvPr id="41" name="Line 45"/>
          <p:cNvSpPr>
            <a:spLocks noChangeShapeType="1"/>
          </p:cNvSpPr>
          <p:nvPr/>
        </p:nvSpPr>
        <p:spPr bwMode="auto">
          <a:xfrm flipV="1">
            <a:off x="4882357" y="4262439"/>
            <a:ext cx="105568" cy="391446"/>
          </a:xfrm>
          <a:prstGeom prst="line">
            <a:avLst/>
          </a:prstGeom>
          <a:noFill/>
          <a:ln w="15875">
            <a:solidFill>
              <a:srgbClr val="564E62"/>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
        <p:nvSpPr>
          <p:cNvPr id="42" name="Line 45"/>
          <p:cNvSpPr>
            <a:spLocks noChangeShapeType="1"/>
          </p:cNvSpPr>
          <p:nvPr/>
        </p:nvSpPr>
        <p:spPr bwMode="auto">
          <a:xfrm flipV="1">
            <a:off x="5854890" y="4262441"/>
            <a:ext cx="465366" cy="391445"/>
          </a:xfrm>
          <a:prstGeom prst="line">
            <a:avLst/>
          </a:prstGeom>
          <a:noFill/>
          <a:ln w="15875">
            <a:solidFill>
              <a:srgbClr val="564E62"/>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
        <p:nvSpPr>
          <p:cNvPr id="43" name="Line 45"/>
          <p:cNvSpPr>
            <a:spLocks noChangeShapeType="1"/>
          </p:cNvSpPr>
          <p:nvPr/>
        </p:nvSpPr>
        <p:spPr bwMode="auto">
          <a:xfrm flipH="1" flipV="1">
            <a:off x="1044421" y="4362446"/>
            <a:ext cx="886737" cy="291439"/>
          </a:xfrm>
          <a:prstGeom prst="line">
            <a:avLst/>
          </a:prstGeom>
          <a:noFill/>
          <a:ln w="15875">
            <a:solidFill>
              <a:srgbClr val="564E62"/>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endParaRPr lang="en-GB">
              <a:solidFill>
                <a:srgbClr val="FFFFFF"/>
              </a:solidFill>
              <a:latin typeface="Verdana" charset="0"/>
              <a:ea typeface="ＭＳ Ｐゴシック" charset="0"/>
              <a:cs typeface="ＭＳ Ｐゴシック" charset="0"/>
            </a:endParaRPr>
          </a:p>
        </p:txBody>
      </p:sp>
    </p:spTree>
    <p:extLst>
      <p:ext uri="{BB962C8B-B14F-4D97-AF65-F5344CB8AC3E}">
        <p14:creationId xmlns:p14="http://schemas.microsoft.com/office/powerpoint/2010/main" val="3087841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GB" altLang="en-US" dirty="0" smtClean="0">
                <a:ea typeface="ＭＳ Ｐゴシック" pitchFamily="34" charset="-128"/>
              </a:rPr>
              <a:t>Overview</a:t>
            </a:r>
          </a:p>
        </p:txBody>
      </p:sp>
      <p:sp>
        <p:nvSpPr>
          <p:cNvPr id="9219" name="Rectangle 3"/>
          <p:cNvSpPr>
            <a:spLocks noGrp="1" noChangeArrowheads="1"/>
          </p:cNvSpPr>
          <p:nvPr>
            <p:ph type="body" sz="quarter" idx="13"/>
          </p:nvPr>
        </p:nvSpPr>
        <p:spPr/>
        <p:txBody>
          <a:bodyPr/>
          <a:lstStyle/>
          <a:p>
            <a:pPr marL="342900" indent="-342900">
              <a:buFont typeface="Arial" panose="020B0604020202020204" pitchFamily="34" charset="0"/>
              <a:buChar char="•"/>
              <a:defRPr/>
            </a:pPr>
            <a:r>
              <a:rPr lang="en-GB" sz="2400" dirty="0" smtClean="0">
                <a:ea typeface="ＭＳ Ｐゴシック" pitchFamily="-28" charset="-128"/>
              </a:rPr>
              <a:t>ECHA and its role in biocides</a:t>
            </a:r>
          </a:p>
          <a:p>
            <a:pPr marL="342900" indent="-342900">
              <a:buFont typeface="Arial" panose="020B0604020202020204" pitchFamily="34" charset="0"/>
              <a:buChar char="•"/>
              <a:defRPr/>
            </a:pPr>
            <a:endParaRPr lang="en-GB" sz="1000" b="1" dirty="0" smtClean="0">
              <a:ea typeface="ＭＳ Ｐゴシック" pitchFamily="-28" charset="-128"/>
            </a:endParaRPr>
          </a:p>
          <a:p>
            <a:pPr marL="342900" indent="-342900">
              <a:buFont typeface="Arial" panose="020B0604020202020204" pitchFamily="34" charset="0"/>
              <a:buChar char="•"/>
              <a:defRPr/>
            </a:pPr>
            <a:r>
              <a:rPr lang="en-GB" sz="2400" dirty="0" smtClean="0">
                <a:ea typeface="ＭＳ Ｐゴシック" pitchFamily="34" charset="-128"/>
              </a:rPr>
              <a:t>Biocidal Products Committee</a:t>
            </a:r>
            <a:endParaRPr lang="en-GB" sz="2400" dirty="0">
              <a:ea typeface="ＭＳ Ｐゴシック" pitchFamily="34" charset="-128"/>
            </a:endParaRPr>
          </a:p>
          <a:p>
            <a:pPr marL="342900" indent="-342900">
              <a:buFont typeface="Arial" panose="020B0604020202020204" pitchFamily="34" charset="0"/>
              <a:buChar char="•"/>
              <a:defRPr/>
            </a:pPr>
            <a:endParaRPr lang="en-GB" sz="1000" dirty="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Article </a:t>
            </a:r>
            <a:r>
              <a:rPr lang="en-GB" sz="2400" dirty="0">
                <a:ea typeface="ＭＳ Ｐゴシック" pitchFamily="34" charset="-128"/>
              </a:rPr>
              <a:t>95</a:t>
            </a:r>
          </a:p>
          <a:p>
            <a:pPr marL="342900" indent="-342900">
              <a:buFont typeface="Arial" panose="020B0604020202020204" pitchFamily="34" charset="0"/>
              <a:buChar char="•"/>
              <a:defRPr/>
            </a:pPr>
            <a:endParaRPr lang="en-GB" sz="1000" dirty="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Technical equivalence</a:t>
            </a:r>
            <a:endParaRPr lang="en-GB" sz="2400" dirty="0">
              <a:ea typeface="ＭＳ Ｐゴシック" pitchFamily="34" charset="-128"/>
            </a:endParaRPr>
          </a:p>
          <a:p>
            <a:pPr marL="342900" indent="-342900">
              <a:buFont typeface="Arial" panose="020B0604020202020204" pitchFamily="34" charset="0"/>
              <a:buChar char="•"/>
              <a:defRPr/>
            </a:pPr>
            <a:endParaRPr lang="en-GB" sz="1000" dirty="0" smtClean="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IT tools</a:t>
            </a:r>
          </a:p>
          <a:p>
            <a:pPr marL="342900" indent="-342900">
              <a:buFont typeface="Arial" panose="020B0604020202020204" pitchFamily="34" charset="0"/>
              <a:buChar char="•"/>
              <a:defRPr/>
            </a:pPr>
            <a:endParaRPr lang="fr-BE" sz="1000" dirty="0">
              <a:ea typeface="ＭＳ Ｐゴシック" pitchFamily="34" charset="-128"/>
            </a:endParaRPr>
          </a:p>
          <a:p>
            <a:pPr marL="342900" indent="-342900">
              <a:buFont typeface="Arial" panose="020B0604020202020204" pitchFamily="34" charset="0"/>
              <a:buChar char="•"/>
              <a:defRPr/>
            </a:pPr>
            <a:r>
              <a:rPr lang="fr-BE" sz="2400" dirty="0" smtClean="0">
                <a:ea typeface="ＭＳ Ｐゴシック" pitchFamily="34" charset="-128"/>
              </a:rPr>
              <a:t>Communication, guidance and support</a:t>
            </a:r>
            <a:endParaRPr lang="en-GB" sz="2400" dirty="0" smtClean="0">
              <a:ea typeface="ＭＳ Ｐゴシック" pitchFamily="34" charset="-128"/>
            </a:endParaRPr>
          </a:p>
          <a:p>
            <a:pPr>
              <a:defRPr/>
            </a:pPr>
            <a:endParaRPr lang="en-GB" dirty="0" smtClean="0">
              <a:ea typeface="ＭＳ Ｐゴシック" pitchFamily="-28" charset="-128"/>
            </a:endParaRPr>
          </a:p>
          <a:p>
            <a:pPr marL="0" indent="0">
              <a:buFontTx/>
              <a:buNone/>
              <a:defRPr/>
            </a:pPr>
            <a:endParaRPr lang="en-GB" dirty="0" smtClean="0">
              <a:ea typeface="ＭＳ Ｐゴシック" pitchFamily="-28" charset="-128"/>
            </a:endParaRPr>
          </a:p>
          <a:p>
            <a:pPr>
              <a:defRPr/>
            </a:pPr>
            <a:endParaRPr lang="en-GB" dirty="0" smtClean="0">
              <a:ea typeface="ＭＳ Ｐゴシック" pitchFamily="-28" charset="-128"/>
            </a:endParaRPr>
          </a:p>
          <a:p>
            <a:pPr>
              <a:defRPr/>
            </a:pPr>
            <a:endParaRPr lang="en-GB" dirty="0" smtClean="0">
              <a:ea typeface="ＭＳ Ｐゴシック" pitchFamily="-28" charset="-128"/>
            </a:endParaRPr>
          </a:p>
        </p:txBody>
      </p:sp>
      <p:sp>
        <p:nvSpPr>
          <p:cNvPr id="18434" name="Slide Number Placeholder 5"/>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E1856D00-8EAE-4824-AC39-97BA649FEC02}" type="slidenum">
              <a:rPr lang="fi-FI" altLang="en-US" sz="700" b="0" smtClean="0">
                <a:solidFill>
                  <a:srgbClr val="585858"/>
                </a:solidFill>
              </a:rPr>
              <a:pPr/>
              <a:t>2</a:t>
            </a:fld>
            <a:endParaRPr lang="fi-FI" altLang="en-US" sz="700" b="0" smtClean="0">
              <a:solidFill>
                <a:srgbClr val="585858"/>
              </a:solidFill>
            </a:endParaRPr>
          </a:p>
        </p:txBody>
      </p:sp>
      <p:sp>
        <p:nvSpPr>
          <p:cNvPr id="18435"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pPr algn="r">
              <a:spcBef>
                <a:spcPct val="0"/>
              </a:spcBef>
            </a:pPr>
            <a:fld id="{99943433-1DBD-4838-B608-C32EBEB143E2}" type="slidenum">
              <a:rPr lang="fi-FI" altLang="en-US" sz="700" smtClean="0">
                <a:solidFill>
                  <a:srgbClr val="585858"/>
                </a:solidFill>
              </a:rPr>
              <a:pPr algn="r">
                <a:spcBef>
                  <a:spcPct val="0"/>
                </a:spcBef>
              </a:pPr>
              <a:t>2</a:t>
            </a:fld>
            <a:endParaRPr lang="fi-FI" altLang="en-US" sz="700" smtClean="0">
              <a:solidFill>
                <a:srgbClr val="585858"/>
              </a:solidFill>
            </a:endParaRPr>
          </a:p>
        </p:txBody>
      </p:sp>
    </p:spTree>
    <p:extLst>
      <p:ext uri="{BB962C8B-B14F-4D97-AF65-F5344CB8AC3E}">
        <p14:creationId xmlns:p14="http://schemas.microsoft.com/office/powerpoint/2010/main" val="3192684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smtClean="0">
                <a:solidFill>
                  <a:srgbClr val="000000"/>
                </a:solidFill>
              </a:rPr>
              <a:pPr/>
              <a:t>20</a:t>
            </a:fld>
            <a:endParaRPr lang="en-GB" dirty="0">
              <a:solidFill>
                <a:srgbClr val="000000"/>
              </a:solidFill>
            </a:endParaRPr>
          </a:p>
        </p:txBody>
      </p:sp>
      <p:sp>
        <p:nvSpPr>
          <p:cNvPr id="3" name="Text Placeholder 2"/>
          <p:cNvSpPr>
            <a:spLocks noGrp="1"/>
          </p:cNvSpPr>
          <p:nvPr>
            <p:ph type="body" sz="quarter" idx="11"/>
          </p:nvPr>
        </p:nvSpPr>
        <p:spPr/>
        <p:txBody>
          <a:bodyPr/>
          <a:lstStyle/>
          <a:p>
            <a:r>
              <a:rPr lang="en-GB" dirty="0" smtClean="0"/>
              <a:t>Article 95: legal framework</a:t>
            </a:r>
            <a:endParaRPr lang="en-GB" dirty="0"/>
          </a:p>
        </p:txBody>
      </p:sp>
      <p:sp>
        <p:nvSpPr>
          <p:cNvPr id="4" name="Text Placeholder 3"/>
          <p:cNvSpPr>
            <a:spLocks noGrp="1"/>
          </p:cNvSpPr>
          <p:nvPr>
            <p:ph type="body" sz="quarter" idx="12"/>
          </p:nvPr>
        </p:nvSpPr>
        <p:spPr>
          <a:xfrm>
            <a:off x="539552" y="2132856"/>
            <a:ext cx="8064000" cy="3960000"/>
          </a:xfrm>
        </p:spPr>
        <p:txBody>
          <a:bodyPr/>
          <a:lstStyle/>
          <a:p>
            <a:r>
              <a:rPr lang="en-GB" b="1" dirty="0"/>
              <a:t>Regulation (EU) No 528/2012</a:t>
            </a:r>
            <a:r>
              <a:rPr lang="en-GB" dirty="0"/>
              <a:t> of the European Parliament and of the Council of 22 May 2012 concerning the making available on the market and use of biocidal </a:t>
            </a:r>
            <a:r>
              <a:rPr lang="en-GB" dirty="0" smtClean="0"/>
              <a:t>products (BPR)</a:t>
            </a:r>
          </a:p>
          <a:p>
            <a:pPr marL="0" indent="0">
              <a:buNone/>
            </a:pPr>
            <a:r>
              <a:rPr lang="en-GB" i="1" dirty="0" smtClean="0"/>
              <a:t>Recently amended</a:t>
            </a:r>
            <a:r>
              <a:rPr lang="en-GB" dirty="0"/>
              <a:t> </a:t>
            </a:r>
            <a:r>
              <a:rPr lang="en-GB" i="1" dirty="0" smtClean="0"/>
              <a:t>by:</a:t>
            </a:r>
          </a:p>
          <a:p>
            <a:r>
              <a:rPr lang="en-GB" b="1" dirty="0" smtClean="0"/>
              <a:t>Regulation </a:t>
            </a:r>
            <a:r>
              <a:rPr lang="en-GB" b="1" dirty="0"/>
              <a:t>(EU) No 334/2014 </a:t>
            </a:r>
            <a:r>
              <a:rPr lang="en-GB" dirty="0"/>
              <a:t>of the European Parliament and Council amending [the BPR] with regard to certain conditions for access to the market </a:t>
            </a:r>
            <a:r>
              <a:rPr lang="en-GB" dirty="0" smtClean="0"/>
              <a:t>=&gt; </a:t>
            </a:r>
            <a:r>
              <a:rPr lang="en-GB" u="sng" dirty="0" smtClean="0"/>
              <a:t>Article 95 re-written</a:t>
            </a:r>
            <a:endParaRPr lang="en-GB" u="sng" dirty="0"/>
          </a:p>
        </p:txBody>
      </p:sp>
    </p:spTree>
    <p:extLst>
      <p:ext uri="{BB962C8B-B14F-4D97-AF65-F5344CB8AC3E}">
        <p14:creationId xmlns:p14="http://schemas.microsoft.com/office/powerpoint/2010/main" val="6824682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noProof="0" smtClean="0"/>
              <a:pPr/>
              <a:t>21</a:t>
            </a:fld>
            <a:endParaRPr lang="en-GB" noProof="0" dirty="0"/>
          </a:p>
        </p:txBody>
      </p:sp>
      <p:sp>
        <p:nvSpPr>
          <p:cNvPr id="3" name="Text Placeholder 2"/>
          <p:cNvSpPr>
            <a:spLocks noGrp="1"/>
          </p:cNvSpPr>
          <p:nvPr>
            <p:ph type="body" sz="quarter" idx="11"/>
          </p:nvPr>
        </p:nvSpPr>
        <p:spPr/>
        <p:txBody>
          <a:bodyPr/>
          <a:lstStyle/>
          <a:p>
            <a:r>
              <a:rPr lang="en-GB" dirty="0" smtClean="0"/>
              <a:t>Objective of Article 95:</a:t>
            </a:r>
            <a:br>
              <a:rPr lang="en-GB" dirty="0" smtClean="0"/>
            </a:br>
            <a:r>
              <a:rPr lang="en-GB" dirty="0" smtClean="0"/>
              <a:t>equal treatment</a:t>
            </a:r>
            <a:endParaRPr lang="en-GB" dirty="0"/>
          </a:p>
        </p:txBody>
      </p:sp>
      <p:sp>
        <p:nvSpPr>
          <p:cNvPr id="4" name="Text Placeholder 3"/>
          <p:cNvSpPr>
            <a:spLocks noGrp="1"/>
          </p:cNvSpPr>
          <p:nvPr>
            <p:ph type="body" sz="quarter" idx="12"/>
          </p:nvPr>
        </p:nvSpPr>
        <p:spPr>
          <a:xfrm>
            <a:off x="539552" y="2565673"/>
            <a:ext cx="8064000" cy="3960000"/>
          </a:xfrm>
        </p:spPr>
        <p:txBody>
          <a:bodyPr/>
          <a:lstStyle/>
          <a:p>
            <a:r>
              <a:rPr lang="en-GB" b="1" dirty="0" smtClean="0"/>
              <a:t>Context</a:t>
            </a:r>
            <a:r>
              <a:rPr lang="en-GB" dirty="0" smtClean="0"/>
              <a:t>: mainly a consequence of the Review </a:t>
            </a:r>
            <a:r>
              <a:rPr lang="en-GB" dirty="0"/>
              <a:t>Programme and the existence of alternative suppliers who have not contributed to the costs</a:t>
            </a:r>
            <a:endParaRPr lang="en-GB" dirty="0" smtClean="0"/>
          </a:p>
          <a:p>
            <a:pPr marL="285750" indent="-285750"/>
            <a:r>
              <a:rPr lang="en-GB" b="1" dirty="0" smtClean="0"/>
              <a:t>Objective</a:t>
            </a:r>
            <a:r>
              <a:rPr lang="en-GB" dirty="0"/>
              <a:t>: </a:t>
            </a:r>
            <a:r>
              <a:rPr lang="en-GB" u="sng" dirty="0"/>
              <a:t>equal </a:t>
            </a:r>
            <a:r>
              <a:rPr lang="en-GB" u="sng" dirty="0" smtClean="0"/>
              <a:t>treatment</a:t>
            </a:r>
            <a:r>
              <a:rPr lang="en-GB" dirty="0" smtClean="0"/>
              <a:t> of all suppliers placing active substances on the market </a:t>
            </a:r>
            <a:r>
              <a:rPr lang="en-GB" dirty="0"/>
              <a:t>and </a:t>
            </a:r>
            <a:r>
              <a:rPr lang="en-GB" u="sng" dirty="0"/>
              <a:t>equitable </a:t>
            </a:r>
            <a:r>
              <a:rPr lang="en-GB" u="sng" dirty="0" smtClean="0"/>
              <a:t>compensation</a:t>
            </a:r>
            <a:r>
              <a:rPr lang="en-GB" dirty="0" smtClean="0"/>
              <a:t> for </a:t>
            </a:r>
            <a:r>
              <a:rPr lang="en-GB" dirty="0"/>
              <a:t>Review </a:t>
            </a:r>
            <a:r>
              <a:rPr lang="en-GB" dirty="0" smtClean="0"/>
              <a:t>Programme participants, avoidance of monopolies (recitals 8 and 57 BPR)</a:t>
            </a:r>
            <a:endParaRPr lang="en-GB" dirty="0"/>
          </a:p>
          <a:p>
            <a:endParaRPr lang="en-GB" dirty="0"/>
          </a:p>
          <a:p>
            <a:endParaRPr lang="en-GB" dirty="0"/>
          </a:p>
        </p:txBody>
      </p:sp>
    </p:spTree>
    <p:extLst>
      <p:ext uri="{BB962C8B-B14F-4D97-AF65-F5344CB8AC3E}">
        <p14:creationId xmlns:p14="http://schemas.microsoft.com/office/powerpoint/2010/main" val="38114987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smtClean="0">
                <a:solidFill>
                  <a:srgbClr val="000000"/>
                </a:solidFill>
              </a:rPr>
              <a:pPr/>
              <a:t>22</a:t>
            </a:fld>
            <a:endParaRPr lang="en-GB" dirty="0">
              <a:solidFill>
                <a:srgbClr val="000000"/>
              </a:solidFill>
            </a:endParaRPr>
          </a:p>
        </p:txBody>
      </p:sp>
      <p:sp>
        <p:nvSpPr>
          <p:cNvPr id="3" name="Text Placeholder 2"/>
          <p:cNvSpPr>
            <a:spLocks noGrp="1"/>
          </p:cNvSpPr>
          <p:nvPr>
            <p:ph type="body" sz="quarter" idx="11"/>
          </p:nvPr>
        </p:nvSpPr>
        <p:spPr/>
        <p:txBody>
          <a:bodyPr/>
          <a:lstStyle/>
          <a:p>
            <a:r>
              <a:rPr lang="en-GB" dirty="0"/>
              <a:t>Article </a:t>
            </a:r>
            <a:r>
              <a:rPr lang="en-GB" dirty="0" smtClean="0"/>
              <a:t>95: structure (1)</a:t>
            </a:r>
            <a:endParaRPr lang="en-GB" dirty="0"/>
          </a:p>
        </p:txBody>
      </p:sp>
      <p:sp>
        <p:nvSpPr>
          <p:cNvPr id="4" name="Text Placeholder 3"/>
          <p:cNvSpPr>
            <a:spLocks noGrp="1"/>
          </p:cNvSpPr>
          <p:nvPr>
            <p:ph type="body" sz="quarter" idx="12"/>
          </p:nvPr>
        </p:nvSpPr>
        <p:spPr>
          <a:xfrm>
            <a:off x="467544" y="2060848"/>
            <a:ext cx="8064000" cy="3960000"/>
          </a:xfrm>
        </p:spPr>
        <p:txBody>
          <a:bodyPr/>
          <a:lstStyle/>
          <a:p>
            <a:r>
              <a:rPr lang="en-GB" dirty="0" smtClean="0"/>
              <a:t>ECHA publishes a list of all “</a:t>
            </a:r>
            <a:r>
              <a:rPr lang="en-GB" b="1" dirty="0" smtClean="0"/>
              <a:t>relevant substances</a:t>
            </a:r>
            <a:r>
              <a:rPr lang="en-GB" dirty="0" smtClean="0"/>
              <a:t>”:</a:t>
            </a:r>
          </a:p>
          <a:p>
            <a:pPr algn="just">
              <a:buFont typeface="Symbol"/>
              <a:buChar char="Þ"/>
            </a:pPr>
            <a:r>
              <a:rPr lang="en-GB" dirty="0" smtClean="0"/>
              <a:t>all </a:t>
            </a:r>
            <a:r>
              <a:rPr lang="en-GB" dirty="0"/>
              <a:t>active substances, and all substances generating an active substance, for which a </a:t>
            </a:r>
            <a:r>
              <a:rPr lang="en-GB" u="sng" dirty="0" smtClean="0"/>
              <a:t>complete substance dossier</a:t>
            </a:r>
            <a:r>
              <a:rPr lang="en-GB" dirty="0" smtClean="0"/>
              <a:t> has been submitted and </a:t>
            </a:r>
            <a:r>
              <a:rPr lang="en-GB" dirty="0"/>
              <a:t>accepted or validated by a Member State in a procedure provided for by </a:t>
            </a:r>
            <a:r>
              <a:rPr lang="en-GB" dirty="0" smtClean="0"/>
              <a:t>the BPR or the BPD</a:t>
            </a:r>
          </a:p>
          <a:p>
            <a:pPr algn="just">
              <a:buFont typeface="Symbol"/>
              <a:buChar char="Þ"/>
            </a:pPr>
            <a:r>
              <a:rPr lang="en-GB" dirty="0"/>
              <a:t>the “relevant procedures” under the BPR or the BPD are applications for active substance approval and product authorisation</a:t>
            </a:r>
            <a:endParaRPr lang="en-GB" dirty="0" smtClean="0"/>
          </a:p>
        </p:txBody>
      </p:sp>
    </p:spTree>
    <p:extLst>
      <p:ext uri="{BB962C8B-B14F-4D97-AF65-F5344CB8AC3E}">
        <p14:creationId xmlns:p14="http://schemas.microsoft.com/office/powerpoint/2010/main" val="24050213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smtClean="0">
                <a:solidFill>
                  <a:srgbClr val="000000"/>
                </a:solidFill>
              </a:rPr>
              <a:pPr/>
              <a:t>23</a:t>
            </a:fld>
            <a:endParaRPr lang="en-GB" dirty="0">
              <a:solidFill>
                <a:srgbClr val="000000"/>
              </a:solidFill>
            </a:endParaRPr>
          </a:p>
        </p:txBody>
      </p:sp>
      <p:sp>
        <p:nvSpPr>
          <p:cNvPr id="3" name="Text Placeholder 2"/>
          <p:cNvSpPr>
            <a:spLocks noGrp="1"/>
          </p:cNvSpPr>
          <p:nvPr>
            <p:ph type="body" sz="quarter" idx="11"/>
          </p:nvPr>
        </p:nvSpPr>
        <p:spPr/>
        <p:txBody>
          <a:bodyPr/>
          <a:lstStyle/>
          <a:p>
            <a:r>
              <a:rPr lang="en-GB" dirty="0" smtClean="0"/>
              <a:t>Article 95: structure (2)</a:t>
            </a:r>
            <a:endParaRPr lang="en-GB" dirty="0"/>
          </a:p>
        </p:txBody>
      </p:sp>
      <p:sp>
        <p:nvSpPr>
          <p:cNvPr id="4" name="Text Placeholder 3"/>
          <p:cNvSpPr>
            <a:spLocks noGrp="1"/>
          </p:cNvSpPr>
          <p:nvPr>
            <p:ph type="body" sz="quarter" idx="12"/>
          </p:nvPr>
        </p:nvSpPr>
        <p:spPr>
          <a:xfrm>
            <a:off x="540000" y="1988840"/>
            <a:ext cx="8064000" cy="4167144"/>
          </a:xfrm>
        </p:spPr>
        <p:txBody>
          <a:bodyPr/>
          <a:lstStyle/>
          <a:p>
            <a:r>
              <a:rPr lang="en-GB" dirty="0" smtClean="0"/>
              <a:t>The list also contains the </a:t>
            </a:r>
            <a:r>
              <a:rPr lang="en-GB" b="1" dirty="0" smtClean="0"/>
              <a:t>names of the persons</a:t>
            </a:r>
            <a:r>
              <a:rPr lang="en-GB" dirty="0" smtClean="0"/>
              <a:t>:</a:t>
            </a:r>
          </a:p>
          <a:p>
            <a:pPr lvl="1">
              <a:buFont typeface="Courier New" panose="02070309020205020404" pitchFamily="49" charset="0"/>
              <a:buChar char="o"/>
            </a:pPr>
            <a:r>
              <a:rPr lang="en-GB" dirty="0" smtClean="0"/>
              <a:t>having </a:t>
            </a:r>
            <a:r>
              <a:rPr lang="en-GB" dirty="0"/>
              <a:t>made such a </a:t>
            </a:r>
            <a:r>
              <a:rPr lang="en-GB" dirty="0" smtClean="0"/>
              <a:t>submission (e.g. Review Programme participants) </a:t>
            </a:r>
            <a:r>
              <a:rPr lang="en-GB" u="sng" dirty="0"/>
              <a:t>or</a:t>
            </a:r>
            <a:r>
              <a:rPr lang="en-GB" dirty="0"/>
              <a:t> a submission to the Agency </a:t>
            </a:r>
            <a:r>
              <a:rPr lang="en-GB" dirty="0" smtClean="0"/>
              <a:t>(alternative suppliers)</a:t>
            </a:r>
          </a:p>
          <a:p>
            <a:r>
              <a:rPr lang="en-GB" dirty="0" smtClean="0"/>
              <a:t>their </a:t>
            </a:r>
            <a:r>
              <a:rPr lang="en-GB" b="1" dirty="0" smtClean="0"/>
              <a:t>role</a:t>
            </a:r>
            <a:r>
              <a:rPr lang="en-GB" dirty="0" smtClean="0"/>
              <a:t>: substance or product supplier (EU only)</a:t>
            </a:r>
          </a:p>
          <a:p>
            <a:r>
              <a:rPr lang="en-GB" dirty="0" smtClean="0"/>
              <a:t>the </a:t>
            </a:r>
            <a:r>
              <a:rPr lang="en-GB" b="1" dirty="0" smtClean="0"/>
              <a:t>product-type(s</a:t>
            </a:r>
            <a:r>
              <a:rPr lang="en-GB" b="1" dirty="0"/>
              <a:t>) </a:t>
            </a:r>
            <a:r>
              <a:rPr lang="en-GB" dirty="0"/>
              <a:t>for which they have made a submission, </a:t>
            </a:r>
            <a:r>
              <a:rPr lang="en-GB" dirty="0" smtClean="0"/>
              <a:t>and</a:t>
            </a:r>
          </a:p>
          <a:p>
            <a:r>
              <a:rPr lang="en-GB" dirty="0" smtClean="0"/>
              <a:t>date </a:t>
            </a:r>
            <a:r>
              <a:rPr lang="en-GB" dirty="0"/>
              <a:t>of inclusion of the substance in the list </a:t>
            </a:r>
          </a:p>
        </p:txBody>
      </p:sp>
    </p:spTree>
    <p:extLst>
      <p:ext uri="{BB962C8B-B14F-4D97-AF65-F5344CB8AC3E}">
        <p14:creationId xmlns:p14="http://schemas.microsoft.com/office/powerpoint/2010/main" val="2392358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smtClean="0">
                <a:solidFill>
                  <a:srgbClr val="000000"/>
                </a:solidFill>
              </a:rPr>
              <a:pPr/>
              <a:t>24</a:t>
            </a:fld>
            <a:endParaRPr lang="en-GB" dirty="0">
              <a:solidFill>
                <a:srgbClr val="000000"/>
              </a:solidFill>
            </a:endParaRPr>
          </a:p>
        </p:txBody>
      </p:sp>
      <p:sp>
        <p:nvSpPr>
          <p:cNvPr id="3" name="Text Placeholder 2"/>
          <p:cNvSpPr>
            <a:spLocks noGrp="1"/>
          </p:cNvSpPr>
          <p:nvPr>
            <p:ph type="body" sz="quarter" idx="11"/>
          </p:nvPr>
        </p:nvSpPr>
        <p:spPr/>
        <p:txBody>
          <a:bodyPr/>
          <a:lstStyle/>
          <a:p>
            <a:r>
              <a:rPr lang="en-GB" dirty="0" smtClean="0"/>
              <a:t>Article 95: roles of persons</a:t>
            </a:r>
            <a:endParaRPr lang="en-GB" dirty="0"/>
          </a:p>
        </p:txBody>
      </p:sp>
      <p:sp>
        <p:nvSpPr>
          <p:cNvPr id="4" name="Text Placeholder 3"/>
          <p:cNvSpPr>
            <a:spLocks noGrp="1"/>
          </p:cNvSpPr>
          <p:nvPr>
            <p:ph type="body" sz="quarter" idx="12"/>
          </p:nvPr>
        </p:nvSpPr>
        <p:spPr>
          <a:xfrm>
            <a:off x="540000" y="2060848"/>
            <a:ext cx="8064000" cy="4239152"/>
          </a:xfrm>
        </p:spPr>
        <p:txBody>
          <a:bodyPr/>
          <a:lstStyle/>
          <a:p>
            <a:r>
              <a:rPr lang="en-GB" u="sng" dirty="0" smtClean="0"/>
              <a:t>Persons established within the Union:</a:t>
            </a:r>
          </a:p>
          <a:p>
            <a:r>
              <a:rPr lang="en-GB" dirty="0" smtClean="0"/>
              <a:t>“</a:t>
            </a:r>
            <a:r>
              <a:rPr lang="en-GB" b="1" dirty="0"/>
              <a:t>substance </a:t>
            </a:r>
            <a:r>
              <a:rPr lang="en-GB" b="1" dirty="0" smtClean="0"/>
              <a:t>supplier</a:t>
            </a:r>
            <a:r>
              <a:rPr lang="en-GB" dirty="0" smtClean="0"/>
              <a:t>”</a:t>
            </a:r>
            <a:r>
              <a:rPr lang="en-GB" b="1" dirty="0" smtClean="0"/>
              <a:t>: </a:t>
            </a:r>
            <a:r>
              <a:rPr lang="en-GB" dirty="0"/>
              <a:t>who manufactures or imports a relevant substance, on its own or in biocidal products </a:t>
            </a:r>
          </a:p>
          <a:p>
            <a:r>
              <a:rPr lang="en-GB" dirty="0"/>
              <a:t>“</a:t>
            </a:r>
            <a:r>
              <a:rPr lang="en-GB" b="1" dirty="0"/>
              <a:t>product supplier</a:t>
            </a:r>
            <a:r>
              <a:rPr lang="en-GB" dirty="0"/>
              <a:t>”</a:t>
            </a:r>
            <a:r>
              <a:rPr lang="en-GB" b="1" dirty="0"/>
              <a:t>:</a:t>
            </a:r>
            <a:r>
              <a:rPr lang="en-GB" dirty="0"/>
              <a:t> who manufactures or makes available on the market a biocidal product consisting of, containing or generating that relevant substance</a:t>
            </a:r>
          </a:p>
          <a:p>
            <a:endParaRPr lang="en-GB" dirty="0"/>
          </a:p>
        </p:txBody>
      </p:sp>
    </p:spTree>
    <p:extLst>
      <p:ext uri="{BB962C8B-B14F-4D97-AF65-F5344CB8AC3E}">
        <p14:creationId xmlns:p14="http://schemas.microsoft.com/office/powerpoint/2010/main" val="17325340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smtClean="0">
                <a:solidFill>
                  <a:srgbClr val="000000"/>
                </a:solidFill>
              </a:rPr>
              <a:pPr/>
              <a:t>25</a:t>
            </a:fld>
            <a:endParaRPr lang="en-GB" dirty="0">
              <a:solidFill>
                <a:srgbClr val="000000"/>
              </a:solidFill>
            </a:endParaRPr>
          </a:p>
        </p:txBody>
      </p:sp>
      <p:sp>
        <p:nvSpPr>
          <p:cNvPr id="3" name="Text Placeholder 2"/>
          <p:cNvSpPr>
            <a:spLocks noGrp="1"/>
          </p:cNvSpPr>
          <p:nvPr>
            <p:ph type="body" sz="quarter" idx="11"/>
          </p:nvPr>
        </p:nvSpPr>
        <p:spPr/>
        <p:txBody>
          <a:bodyPr/>
          <a:lstStyle/>
          <a:p>
            <a:r>
              <a:rPr lang="en-GB" dirty="0"/>
              <a:t>Article 95: structure </a:t>
            </a:r>
            <a:r>
              <a:rPr lang="en-GB" dirty="0" smtClean="0"/>
              <a:t>(3)</a:t>
            </a:r>
            <a:endParaRPr lang="en-GB" dirty="0"/>
          </a:p>
          <a:p>
            <a:endParaRPr lang="en-GB" dirty="0"/>
          </a:p>
        </p:txBody>
      </p:sp>
      <p:sp>
        <p:nvSpPr>
          <p:cNvPr id="4" name="Text Placeholder 3"/>
          <p:cNvSpPr>
            <a:spLocks noGrp="1"/>
          </p:cNvSpPr>
          <p:nvPr>
            <p:ph type="body" sz="quarter" idx="12"/>
          </p:nvPr>
        </p:nvSpPr>
        <p:spPr/>
        <p:txBody>
          <a:bodyPr/>
          <a:lstStyle/>
          <a:p>
            <a:r>
              <a:rPr lang="en-GB" dirty="0" smtClean="0"/>
              <a:t>Restriction </a:t>
            </a:r>
            <a:r>
              <a:rPr lang="en-GB" dirty="0"/>
              <a:t>biocidal </a:t>
            </a:r>
            <a:r>
              <a:rPr lang="en-GB" dirty="0" smtClean="0"/>
              <a:t>product being made available on the market a biocidal product after 1 September 2015: Article 95(2)</a:t>
            </a:r>
          </a:p>
          <a:p>
            <a:pPr marL="0" indent="0">
              <a:buNone/>
            </a:pPr>
            <a:r>
              <a:rPr lang="en-GB" dirty="0" smtClean="0"/>
              <a:t>=&gt; the substance supplier or the product supplier must be included on the list in the product type to which the product belongs.</a:t>
            </a:r>
            <a:endParaRPr lang="en-GB" dirty="0"/>
          </a:p>
        </p:txBody>
      </p:sp>
    </p:spTree>
    <p:extLst>
      <p:ext uri="{BB962C8B-B14F-4D97-AF65-F5344CB8AC3E}">
        <p14:creationId xmlns:p14="http://schemas.microsoft.com/office/powerpoint/2010/main" val="4214559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4"/>
          </p:nvPr>
        </p:nvSpPr>
        <p:spPr/>
        <p:txBody>
          <a:bodyPr/>
          <a:lstStyle/>
          <a:p>
            <a:fld id="{7B796C47-DF68-4277-A93B-5EBFC252729C}" type="slidenum">
              <a:rPr lang="en-GB" noProof="0" smtClean="0"/>
              <a:pPr/>
              <a:t>26</a:t>
            </a:fld>
            <a:endParaRPr lang="en-GB" noProof="0"/>
          </a:p>
        </p:txBody>
      </p:sp>
      <p:sp>
        <p:nvSpPr>
          <p:cNvPr id="5" name="Tekstin paikkamerkki 4"/>
          <p:cNvSpPr>
            <a:spLocks noGrp="1"/>
          </p:cNvSpPr>
          <p:nvPr>
            <p:ph type="body" sz="quarter" idx="10"/>
          </p:nvPr>
        </p:nvSpPr>
        <p:spPr>
          <a:xfrm>
            <a:off x="467544" y="1260000"/>
            <a:ext cx="8496944" cy="540345"/>
          </a:xfrm>
        </p:spPr>
        <p:txBody>
          <a:bodyPr/>
          <a:lstStyle/>
          <a:p>
            <a:r>
              <a:rPr lang="en-GB" dirty="0" smtClean="0"/>
              <a:t>Article 95 consequences</a:t>
            </a:r>
            <a:endParaRPr lang="en-GB" dirty="0"/>
          </a:p>
        </p:txBody>
      </p:sp>
      <p:sp>
        <p:nvSpPr>
          <p:cNvPr id="3" name="Content Placeholder 2"/>
          <p:cNvSpPr>
            <a:spLocks noGrp="1"/>
          </p:cNvSpPr>
          <p:nvPr>
            <p:ph sz="quarter" idx="12"/>
          </p:nvPr>
        </p:nvSpPr>
        <p:spPr>
          <a:xfrm>
            <a:off x="539552" y="1916832"/>
            <a:ext cx="7704448" cy="4383168"/>
          </a:xfrm>
        </p:spPr>
        <p:txBody>
          <a:bodyPr/>
          <a:lstStyle/>
          <a:p>
            <a:pPr marL="0" indent="0">
              <a:buNone/>
            </a:pPr>
            <a:endParaRPr lang="en-GB" sz="2400" dirty="0" smtClean="0">
              <a:cs typeface="Arial" pitchFamily="34" charset="0"/>
            </a:endParaRPr>
          </a:p>
          <a:p>
            <a:pPr marL="0" indent="0">
              <a:buNone/>
            </a:pPr>
            <a:r>
              <a:rPr lang="en-GB" sz="2400" dirty="0" smtClean="0">
                <a:cs typeface="Arial" pitchFamily="34" charset="0"/>
              </a:rPr>
              <a:t>As of 1 September 2015, </a:t>
            </a:r>
            <a:r>
              <a:rPr lang="en-GB" sz="2400" u="sng" dirty="0" smtClean="0">
                <a:cs typeface="Arial" pitchFamily="34" charset="0"/>
              </a:rPr>
              <a:t>biocidal products </a:t>
            </a:r>
            <a:r>
              <a:rPr lang="en-GB" sz="2400" dirty="0" smtClean="0">
                <a:cs typeface="Arial" pitchFamily="34" charset="0"/>
              </a:rPr>
              <a:t>consisting of, containing or generating a relevant substance </a:t>
            </a:r>
            <a:r>
              <a:rPr lang="en-GB" sz="2400" u="sng" dirty="0" smtClean="0">
                <a:cs typeface="Arial" pitchFamily="34" charset="0"/>
              </a:rPr>
              <a:t>should not be made available </a:t>
            </a:r>
            <a:r>
              <a:rPr lang="en-GB" sz="2400" dirty="0" smtClean="0">
                <a:cs typeface="Arial" pitchFamily="34" charset="0"/>
              </a:rPr>
              <a:t>on the market </a:t>
            </a:r>
            <a:r>
              <a:rPr lang="en-GB" sz="2400" u="sng" dirty="0" smtClean="0">
                <a:cs typeface="Arial" pitchFamily="34" charset="0"/>
              </a:rPr>
              <a:t>if either the “substance supplier” or the “product supplier” is not included on the list</a:t>
            </a:r>
            <a:r>
              <a:rPr lang="en-GB" sz="2400" dirty="0" smtClean="0">
                <a:cs typeface="Arial" pitchFamily="34" charset="0"/>
              </a:rPr>
              <a:t> of active substances and suppliers for the relevant product-type(s).</a:t>
            </a:r>
            <a:endParaRPr lang="en-GB" sz="2400" dirty="0">
              <a:cs typeface="Arial" pitchFamily="34" charset="0"/>
            </a:endParaRPr>
          </a:p>
        </p:txBody>
      </p:sp>
    </p:spTree>
    <p:extLst>
      <p:ext uri="{BB962C8B-B14F-4D97-AF65-F5344CB8AC3E}">
        <p14:creationId xmlns:p14="http://schemas.microsoft.com/office/powerpoint/2010/main" val="1909719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4"/>
          </p:nvPr>
        </p:nvSpPr>
        <p:spPr/>
        <p:txBody>
          <a:bodyPr/>
          <a:lstStyle/>
          <a:p>
            <a:fld id="{7B796C47-DF68-4277-A93B-5EBFC252729C}" type="slidenum">
              <a:rPr lang="en-GB" noProof="0" smtClean="0"/>
              <a:pPr/>
              <a:t>27</a:t>
            </a:fld>
            <a:endParaRPr lang="en-GB" noProof="0"/>
          </a:p>
        </p:txBody>
      </p:sp>
      <p:sp>
        <p:nvSpPr>
          <p:cNvPr id="5" name="Tekstin paikkamerkki 4"/>
          <p:cNvSpPr>
            <a:spLocks noGrp="1"/>
          </p:cNvSpPr>
          <p:nvPr>
            <p:ph type="body" sz="quarter" idx="10"/>
          </p:nvPr>
        </p:nvSpPr>
        <p:spPr>
          <a:xfrm>
            <a:off x="435728" y="1052736"/>
            <a:ext cx="8496944" cy="540345"/>
          </a:xfrm>
        </p:spPr>
        <p:txBody>
          <a:bodyPr/>
          <a:lstStyle/>
          <a:p>
            <a:r>
              <a:rPr lang="en-GB" dirty="0" smtClean="0"/>
              <a:t>How to comply with Article 95</a:t>
            </a:r>
            <a:endParaRPr lang="en-GB" dirty="0"/>
          </a:p>
        </p:txBody>
      </p:sp>
      <p:sp>
        <p:nvSpPr>
          <p:cNvPr id="3" name="Content Placeholder 2"/>
          <p:cNvSpPr>
            <a:spLocks noGrp="1"/>
          </p:cNvSpPr>
          <p:nvPr>
            <p:ph sz="quarter" idx="12"/>
          </p:nvPr>
        </p:nvSpPr>
        <p:spPr>
          <a:xfrm>
            <a:off x="467544" y="1844824"/>
            <a:ext cx="7704448" cy="4383168"/>
          </a:xfrm>
        </p:spPr>
        <p:txBody>
          <a:bodyPr/>
          <a:lstStyle/>
          <a:p>
            <a:pPr marL="0" indent="0">
              <a:buNone/>
            </a:pPr>
            <a:r>
              <a:rPr lang="en-US" sz="2400" dirty="0" smtClean="0">
                <a:cs typeface="Arial" pitchFamily="34" charset="0"/>
              </a:rPr>
              <a:t>In practice, for each biocidal product available on the market, the company should be able to demonstrate that:</a:t>
            </a:r>
            <a:endParaRPr lang="en-US" sz="1000" dirty="0" smtClean="0">
              <a:cs typeface="Arial" pitchFamily="34" charset="0"/>
            </a:endParaRPr>
          </a:p>
          <a:p>
            <a:pPr lvl="1">
              <a:buFont typeface="Arial" panose="020B0604020202020204" pitchFamily="34" charset="0"/>
              <a:buChar char="•"/>
            </a:pPr>
            <a:r>
              <a:rPr lang="en-US" sz="2400" dirty="0" smtClean="0">
                <a:cs typeface="Arial" pitchFamily="34" charset="0"/>
              </a:rPr>
              <a:t>the product originates (directly or indirectly) from a product supplier included in the list for the relevant product-type(s)</a:t>
            </a:r>
          </a:p>
          <a:p>
            <a:pPr marL="457200" lvl="1" indent="0">
              <a:buNone/>
            </a:pPr>
            <a:r>
              <a:rPr lang="en-US" sz="2400" dirty="0" smtClean="0">
                <a:cs typeface="Arial" pitchFamily="34" charset="0"/>
              </a:rPr>
              <a:t>or</a:t>
            </a:r>
          </a:p>
          <a:p>
            <a:pPr lvl="1">
              <a:buFont typeface="Arial" panose="020B0604020202020204" pitchFamily="34" charset="0"/>
              <a:buChar char="•"/>
            </a:pPr>
            <a:r>
              <a:rPr lang="en-US" sz="2400" dirty="0" smtClean="0">
                <a:cs typeface="Arial" pitchFamily="34" charset="0"/>
              </a:rPr>
              <a:t>the active substance(s) originate from </a:t>
            </a:r>
            <a:r>
              <a:rPr lang="en-US" sz="2400" dirty="0">
                <a:cs typeface="Arial" pitchFamily="34" charset="0"/>
              </a:rPr>
              <a:t>a substance supplier included in the list for the relevant </a:t>
            </a:r>
            <a:r>
              <a:rPr lang="en-US" sz="2400" dirty="0" smtClean="0">
                <a:cs typeface="Arial" pitchFamily="34" charset="0"/>
              </a:rPr>
              <a:t>product-type(s)</a:t>
            </a:r>
            <a:endParaRPr lang="en-US" sz="2400" dirty="0">
              <a:cs typeface="Arial" pitchFamily="34" charset="0"/>
            </a:endParaRPr>
          </a:p>
        </p:txBody>
      </p:sp>
    </p:spTree>
    <p:extLst>
      <p:ext uri="{BB962C8B-B14F-4D97-AF65-F5344CB8AC3E}">
        <p14:creationId xmlns:p14="http://schemas.microsoft.com/office/powerpoint/2010/main" val="3869058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Technical equivalence</a:t>
            </a:r>
            <a:endParaRPr lang="en-GB" dirty="0"/>
          </a:p>
        </p:txBody>
      </p:sp>
      <p:sp>
        <p:nvSpPr>
          <p:cNvPr id="7170" name="Tekstin paikkamerkki 4"/>
          <p:cNvSpPr>
            <a:spLocks noGrp="1"/>
          </p:cNvSpPr>
          <p:nvPr>
            <p:ph type="body" sz="quarter" idx="13"/>
          </p:nvPr>
        </p:nvSpPr>
        <p:spPr bwMode="gray"/>
        <p:txBody>
          <a:bodyPr/>
          <a:lstStyle/>
          <a:p>
            <a:r>
              <a:rPr lang="en-GB" altLang="en-US" dirty="0" smtClean="0">
                <a:solidFill>
                  <a:schemeClr val="tx2"/>
                </a:solidFill>
              </a:rPr>
              <a:t>Article 3 – </a:t>
            </a:r>
            <a:r>
              <a:rPr lang="en-GB" altLang="en-US" dirty="0" smtClean="0"/>
              <a:t>Definitions </a:t>
            </a:r>
          </a:p>
        </p:txBody>
      </p:sp>
      <p:sp>
        <p:nvSpPr>
          <p:cNvPr id="6" name="Date Placeholder 1"/>
          <p:cNvSpPr>
            <a:spLocks noGrp="1"/>
          </p:cNvSpPr>
          <p:nvPr>
            <p:ph type="dt" sz="half" idx="14"/>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rgbClr val="0046AD"/>
                </a:solidFill>
                <a:latin typeface="Verdana" pitchFamily="34" charset="0"/>
                <a:ea typeface="ＭＳ Ｐゴシック" pitchFamily="34" charset="-128"/>
              </a:defRPr>
            </a:lvl1pPr>
            <a:lvl2pPr marL="742950" indent="-285750" eaLnBrk="0" hangingPunct="0">
              <a:defRPr sz="2800">
                <a:solidFill>
                  <a:srgbClr val="0046AD"/>
                </a:solidFill>
                <a:latin typeface="Verdana" pitchFamily="34" charset="0"/>
                <a:ea typeface="ＭＳ Ｐゴシック" pitchFamily="34" charset="-128"/>
              </a:defRPr>
            </a:lvl2pPr>
            <a:lvl3pPr marL="1143000" indent="-228600" eaLnBrk="0" hangingPunct="0">
              <a:defRPr sz="2800">
                <a:solidFill>
                  <a:srgbClr val="0046AD"/>
                </a:solidFill>
                <a:latin typeface="Verdana" pitchFamily="34" charset="0"/>
                <a:ea typeface="ＭＳ Ｐゴシック" pitchFamily="34" charset="-128"/>
              </a:defRPr>
            </a:lvl3pPr>
            <a:lvl4pPr marL="1600200" indent="-228600" eaLnBrk="0" hangingPunct="0">
              <a:defRPr sz="2800">
                <a:solidFill>
                  <a:srgbClr val="0046AD"/>
                </a:solidFill>
                <a:latin typeface="Verdana" pitchFamily="34" charset="0"/>
                <a:ea typeface="ＭＳ Ｐゴシック" pitchFamily="34" charset="-128"/>
              </a:defRPr>
            </a:lvl4pPr>
            <a:lvl5pPr marL="2057400" indent="-228600" eaLnBrk="0" hangingPunct="0">
              <a:defRPr sz="2800">
                <a:solidFill>
                  <a:srgbClr val="0046AD"/>
                </a:solidFill>
                <a:latin typeface="Verdana" pitchFamily="34" charset="0"/>
                <a:ea typeface="ＭＳ Ｐゴシック" pitchFamily="34" charset="-128"/>
              </a:defRPr>
            </a:lvl5pPr>
            <a:lvl6pPr marL="2514600" indent="-228600" eaLnBrk="0" fontAlgn="base" hangingPunct="0">
              <a:spcBef>
                <a:spcPct val="20000"/>
              </a:spcBef>
              <a:spcAft>
                <a:spcPct val="0"/>
              </a:spcAft>
              <a:buChar char="•"/>
              <a:defRPr sz="2800">
                <a:solidFill>
                  <a:srgbClr val="0046AD"/>
                </a:solidFill>
                <a:latin typeface="Verdana" pitchFamily="34" charset="0"/>
                <a:ea typeface="ＭＳ Ｐゴシック" pitchFamily="34" charset="-128"/>
              </a:defRPr>
            </a:lvl6pPr>
            <a:lvl7pPr marL="2971800" indent="-228600" eaLnBrk="0" fontAlgn="base" hangingPunct="0">
              <a:spcBef>
                <a:spcPct val="20000"/>
              </a:spcBef>
              <a:spcAft>
                <a:spcPct val="0"/>
              </a:spcAft>
              <a:buChar char="•"/>
              <a:defRPr sz="2800">
                <a:solidFill>
                  <a:srgbClr val="0046AD"/>
                </a:solidFill>
                <a:latin typeface="Verdana" pitchFamily="34" charset="0"/>
                <a:ea typeface="ＭＳ Ｐゴシック" pitchFamily="34" charset="-128"/>
              </a:defRPr>
            </a:lvl7pPr>
            <a:lvl8pPr marL="3429000" indent="-228600" eaLnBrk="0" fontAlgn="base" hangingPunct="0">
              <a:spcBef>
                <a:spcPct val="20000"/>
              </a:spcBef>
              <a:spcAft>
                <a:spcPct val="0"/>
              </a:spcAft>
              <a:buChar char="•"/>
              <a:defRPr sz="2800">
                <a:solidFill>
                  <a:srgbClr val="0046AD"/>
                </a:solidFill>
                <a:latin typeface="Verdana" pitchFamily="34" charset="0"/>
                <a:ea typeface="ＭＳ Ｐゴシック" pitchFamily="34" charset="-128"/>
              </a:defRPr>
            </a:lvl8pPr>
            <a:lvl9pPr marL="3886200" indent="-228600" eaLnBrk="0" fontAlgn="base" hangingPunct="0">
              <a:spcBef>
                <a:spcPct val="20000"/>
              </a:spcBef>
              <a:spcAft>
                <a:spcPct val="0"/>
              </a:spcAft>
              <a:buChar char="•"/>
              <a:defRPr sz="2800">
                <a:solidFill>
                  <a:srgbClr val="0046AD"/>
                </a:solidFill>
                <a:latin typeface="Verdana" pitchFamily="34" charset="0"/>
                <a:ea typeface="ＭＳ Ｐゴシック" pitchFamily="34" charset="-128"/>
              </a:defRPr>
            </a:lvl9pPr>
          </a:lstStyle>
          <a:p>
            <a:pPr eaLnBrk="1" hangingPunct="1">
              <a:spcBef>
                <a:spcPct val="20000"/>
              </a:spcBef>
              <a:defRPr/>
            </a:pPr>
            <a:fld id="{8E988197-3C3C-43EB-8C2B-9C6386198D12}" type="datetime3">
              <a:rPr lang="en-US" sz="1200" kern="0">
                <a:solidFill>
                  <a:schemeClr val="tx1"/>
                </a:solidFill>
                <a:ea typeface="Verdana" pitchFamily="34" charset="0"/>
                <a:cs typeface="Verdana" pitchFamily="34" charset="0"/>
              </a:rPr>
              <a:pPr eaLnBrk="1" hangingPunct="1">
                <a:spcBef>
                  <a:spcPct val="20000"/>
                </a:spcBef>
                <a:defRPr/>
              </a:pPr>
              <a:t>9 October 2014</a:t>
            </a:fld>
            <a:endParaRPr lang="fi-FI" sz="1200" kern="0" dirty="0">
              <a:solidFill>
                <a:schemeClr val="tx1"/>
              </a:solidFill>
              <a:ea typeface="Verdana" pitchFamily="34" charset="0"/>
              <a:cs typeface="Verdana" pitchFamily="34" charset="0"/>
            </a:endParaRPr>
          </a:p>
        </p:txBody>
      </p:sp>
      <p:sp>
        <p:nvSpPr>
          <p:cNvPr id="7171" name="Tekstin paikkamerkki 6"/>
          <p:cNvSpPr>
            <a:spLocks noGrp="1"/>
          </p:cNvSpPr>
          <p:nvPr>
            <p:ph type="body" sz="quarter" idx="4294967295"/>
          </p:nvPr>
        </p:nvSpPr>
        <p:spPr>
          <a:xfrm>
            <a:off x="981075" y="2724150"/>
            <a:ext cx="7848600" cy="2524125"/>
          </a:xfrm>
        </p:spPr>
        <p:txBody>
          <a:bodyPr/>
          <a:lstStyle/>
          <a:p>
            <a:pPr marL="0" indent="0">
              <a:buNone/>
            </a:pPr>
            <a:r>
              <a:rPr lang="en-GB" altLang="en-US" sz="2400" i="1" dirty="0" smtClean="0">
                <a:latin typeface="Verdana" pitchFamily="34" charset="0"/>
                <a:cs typeface="Arial" charset="0"/>
              </a:rPr>
              <a:t>(w) “ </a:t>
            </a:r>
            <a:r>
              <a:rPr lang="en-GB" altLang="en-US" sz="2400" b="1" i="1" dirty="0" smtClean="0">
                <a:latin typeface="Verdana" pitchFamily="34" charset="0"/>
                <a:cs typeface="Arial" charset="0"/>
              </a:rPr>
              <a:t>Technical equivalence</a:t>
            </a:r>
            <a:r>
              <a:rPr lang="en-GB" altLang="en-US" sz="2400" i="1" dirty="0" smtClean="0">
                <a:latin typeface="Verdana" pitchFamily="34" charset="0"/>
                <a:cs typeface="Arial" charset="0"/>
              </a:rPr>
              <a:t>” </a:t>
            </a:r>
            <a:r>
              <a:rPr lang="en-GB" altLang="en-US" sz="2400" dirty="0" smtClean="0">
                <a:latin typeface="Verdana" pitchFamily="34" charset="0"/>
                <a:cs typeface="Arial" charset="0"/>
              </a:rPr>
              <a:t>means similarity, as regards, the chemical composition and hazard profile, o a substance produced either from a source different to the reference source, or from the reference source but following  a change to the manufacturing process and/or manufacturing location, compared to the substance of the reference source in respect of which the initial risk assessment was carried out as established in Article 54”</a:t>
            </a:r>
          </a:p>
          <a:p>
            <a:endParaRPr lang="fi-FI" altLang="en-US" i="1" dirty="0" smtClean="0">
              <a:cs typeface="Arial" charset="0"/>
            </a:endParaRPr>
          </a:p>
        </p:txBody>
      </p:sp>
    </p:spTree>
    <p:extLst>
      <p:ext uri="{BB962C8B-B14F-4D97-AF65-F5344CB8AC3E}">
        <p14:creationId xmlns:p14="http://schemas.microsoft.com/office/powerpoint/2010/main" val="11478388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14"/>
          </p:nvPr>
        </p:nvSpPr>
        <p:spPr/>
        <p:txBody>
          <a:bodyPr/>
          <a:lstStyle/>
          <a:p>
            <a:pPr>
              <a:defRPr/>
            </a:pPr>
            <a:fld id="{447F86C5-23EB-4903-9A9C-83E518D11588}" type="slidenum">
              <a:rPr lang="en-GB"/>
              <a:pPr>
                <a:defRPr/>
              </a:pPr>
              <a:t>29</a:t>
            </a:fld>
            <a:endParaRPr lang="en-GB" dirty="0"/>
          </a:p>
        </p:txBody>
      </p:sp>
      <p:sp>
        <p:nvSpPr>
          <p:cNvPr id="8195" name="Tekstin paikkamerkki 4"/>
          <p:cNvSpPr>
            <a:spLocks noGrp="1"/>
          </p:cNvSpPr>
          <p:nvPr>
            <p:ph type="body" sz="quarter" idx="11"/>
          </p:nvPr>
        </p:nvSpPr>
        <p:spPr>
          <a:xfrm>
            <a:off x="539750" y="1260475"/>
            <a:ext cx="8064500" cy="539750"/>
          </a:xfrm>
        </p:spPr>
        <p:txBody>
          <a:bodyPr/>
          <a:lstStyle/>
          <a:p>
            <a:r>
              <a:rPr lang="en-GB" altLang="en-US" smtClean="0"/>
              <a:t>Substances concerned</a:t>
            </a:r>
          </a:p>
        </p:txBody>
      </p:sp>
      <p:sp>
        <p:nvSpPr>
          <p:cNvPr id="6" name="Tekstin paikkamerkki 5"/>
          <p:cNvSpPr>
            <a:spLocks noGrp="1"/>
          </p:cNvSpPr>
          <p:nvPr>
            <p:ph type="body" sz="quarter" idx="12"/>
          </p:nvPr>
        </p:nvSpPr>
        <p:spPr>
          <a:xfrm>
            <a:off x="539750" y="2339975"/>
            <a:ext cx="7993063" cy="3960813"/>
          </a:xfrm>
          <a:extLst>
            <a:ext uri="{FAA26D3D-D897-4be2-8F04-BA451C77F1D7}"/>
          </a:extLst>
        </p:spPr>
        <p:txBody>
          <a:bodyPr/>
          <a:lstStyle/>
          <a:p>
            <a:pPr>
              <a:defRPr/>
            </a:pPr>
            <a:r>
              <a:rPr lang="en-GB" dirty="0" smtClean="0">
                <a:latin typeface="Verdana" pitchFamily="34" charset="0"/>
                <a:ea typeface="Verdana" pitchFamily="34" charset="0"/>
                <a:cs typeface="Verdana" pitchFamily="34" charset="0"/>
              </a:rPr>
              <a:t>Active </a:t>
            </a:r>
            <a:r>
              <a:rPr lang="en-GB" dirty="0">
                <a:latin typeface="Verdana" pitchFamily="34" charset="0"/>
                <a:ea typeface="Verdana" pitchFamily="34" charset="0"/>
                <a:cs typeface="Verdana" pitchFamily="34" charset="0"/>
              </a:rPr>
              <a:t>substances </a:t>
            </a:r>
            <a:r>
              <a:rPr lang="en-GB" dirty="0" smtClean="0">
                <a:latin typeface="Verdana" pitchFamily="34" charset="0"/>
                <a:ea typeface="Verdana" pitchFamily="34" charset="0"/>
                <a:cs typeface="Verdana" pitchFamily="34" charset="0"/>
              </a:rPr>
              <a:t>which have been approved* </a:t>
            </a:r>
            <a:r>
              <a:rPr lang="en-GB" dirty="0">
                <a:latin typeface="Verdana" pitchFamily="34" charset="0"/>
                <a:ea typeface="Verdana" pitchFamily="34" charset="0"/>
                <a:cs typeface="Verdana" pitchFamily="34" charset="0"/>
              </a:rPr>
              <a:t>and included in Annex I of the Directive 98/8/EC or in the Union list of approved </a:t>
            </a:r>
            <a:r>
              <a:rPr lang="en-GB" dirty="0" smtClean="0">
                <a:latin typeface="Verdana" pitchFamily="34" charset="0"/>
                <a:ea typeface="Verdana" pitchFamily="34" charset="0"/>
                <a:cs typeface="Verdana" pitchFamily="34" charset="0"/>
              </a:rPr>
              <a:t>active substances (BPR)</a:t>
            </a:r>
          </a:p>
          <a:p>
            <a:pPr>
              <a:defRPr/>
            </a:pPr>
            <a:endParaRPr lang="en-GB" dirty="0">
              <a:latin typeface="Verdana" pitchFamily="34" charset="0"/>
              <a:ea typeface="Verdana" pitchFamily="34" charset="0"/>
              <a:cs typeface="Verdana" pitchFamily="34" charset="0"/>
            </a:endParaRPr>
          </a:p>
          <a:p>
            <a:pPr>
              <a:defRPr/>
            </a:pPr>
            <a:endParaRPr lang="en-GB" dirty="0" smtClean="0">
              <a:latin typeface="Verdana" pitchFamily="34" charset="0"/>
              <a:ea typeface="Verdana" pitchFamily="34" charset="0"/>
              <a:cs typeface="Verdana" pitchFamily="34" charset="0"/>
            </a:endParaRPr>
          </a:p>
          <a:p>
            <a:pPr marL="0" indent="0">
              <a:buFontTx/>
              <a:buNone/>
              <a:defRPr/>
            </a:pPr>
            <a:r>
              <a:rPr lang="en-GB" dirty="0" smtClean="0">
                <a:latin typeface="Verdana" pitchFamily="34" charset="0"/>
                <a:ea typeface="Verdana" pitchFamily="34" charset="0"/>
                <a:cs typeface="Verdana" pitchFamily="34" charset="0"/>
              </a:rPr>
              <a:t>(*) </a:t>
            </a:r>
            <a:r>
              <a:rPr lang="en-GB" sz="2000" dirty="0" smtClean="0">
                <a:latin typeface="Verdana" pitchFamily="34" charset="0"/>
                <a:ea typeface="Verdana" pitchFamily="34" charset="0"/>
                <a:cs typeface="Verdana" pitchFamily="34" charset="0"/>
              </a:rPr>
              <a:t>”…</a:t>
            </a:r>
            <a:r>
              <a:rPr lang="en-GB" sz="2000" i="1" dirty="0" smtClean="0">
                <a:latin typeface="Verdana" pitchFamily="34" charset="0"/>
                <a:ea typeface="Verdana" pitchFamily="34" charset="0"/>
                <a:cs typeface="Verdana" pitchFamily="34" charset="0"/>
              </a:rPr>
              <a:t>applications for technical equivalence are to be submitted after the decision to approve an active substance has been made…”</a:t>
            </a:r>
          </a:p>
          <a:p>
            <a:pPr marL="0" indent="0">
              <a:buFontTx/>
              <a:buNone/>
              <a:defRPr/>
            </a:pPr>
            <a:endParaRPr lang="en-GB" sz="2000" dirty="0" smtClean="0"/>
          </a:p>
        </p:txBody>
      </p:sp>
      <p:sp>
        <p:nvSpPr>
          <p:cNvPr id="8197" name="Date Placeholder 1"/>
          <p:cNvSpPr>
            <a:spLocks noGrp="1"/>
          </p:cNvSpPr>
          <p:nvPr>
            <p:ph type="dt" sz="quarter" idx="15"/>
          </p:nvPr>
        </p:nvSpPr>
        <p:spPr>
          <a:xfrm>
            <a:off x="457200" y="6500813"/>
            <a:ext cx="2133600" cy="523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fld id="{9B0F7009-D597-41DD-8F28-1650644C074B}" type="datetime3">
              <a:rPr lang="en-US" altLang="en-US" sz="1200" smtClean="0">
                <a:latin typeface="Verdana" pitchFamily="34" charset="0"/>
              </a:rPr>
              <a:pPr eaLnBrk="1" hangingPunct="1"/>
              <a:t>9 October 2014</a:t>
            </a:fld>
            <a:endParaRPr lang="fi-FI" altLang="en-US" sz="1200" smtClean="0">
              <a:latin typeface="Verdana" pitchFamily="34" charset="0"/>
            </a:endParaRPr>
          </a:p>
        </p:txBody>
      </p:sp>
    </p:spTree>
    <p:extLst>
      <p:ext uri="{BB962C8B-B14F-4D97-AF65-F5344CB8AC3E}">
        <p14:creationId xmlns:p14="http://schemas.microsoft.com/office/powerpoint/2010/main" val="7463629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88DE41ED-3DF5-4D5A-B49E-62468A2B0C1D}" type="slidenum">
              <a:rPr lang="fi-FI" altLang="en-US" sz="700" b="0" smtClean="0">
                <a:solidFill>
                  <a:srgbClr val="585858"/>
                </a:solidFill>
              </a:rPr>
              <a:pPr/>
              <a:t>3</a:t>
            </a:fld>
            <a:endParaRPr lang="fi-FI" altLang="en-US" sz="700" b="0" smtClean="0">
              <a:solidFill>
                <a:srgbClr val="585858"/>
              </a:solidFill>
            </a:endParaRPr>
          </a:p>
        </p:txBody>
      </p:sp>
      <p:sp>
        <p:nvSpPr>
          <p:cNvPr id="11267" name="Rectangle 2"/>
          <p:cNvSpPr>
            <a:spLocks noGrp="1" noChangeArrowheads="1"/>
          </p:cNvSpPr>
          <p:nvPr>
            <p:ph type="title" idx="4294967295"/>
          </p:nvPr>
        </p:nvSpPr>
        <p:spPr>
          <a:xfrm>
            <a:off x="603250" y="1128713"/>
            <a:ext cx="8197850" cy="492443"/>
          </a:xfrm>
        </p:spPr>
        <p:txBody>
          <a:bodyPr/>
          <a:lstStyle/>
          <a:p>
            <a:r>
              <a:rPr lang="en-US" altLang="en-US" dirty="0" smtClean="0">
                <a:ea typeface="ＭＳ Ｐゴシック" pitchFamily="34" charset="-128"/>
              </a:rPr>
              <a:t>ECHA –7 years old</a:t>
            </a:r>
            <a:endParaRPr lang="en-GB" altLang="en-US" dirty="0" smtClean="0">
              <a:ea typeface="ＭＳ Ｐゴシック" pitchFamily="34" charset="-128"/>
            </a:endParaRPr>
          </a:p>
        </p:txBody>
      </p:sp>
      <p:sp>
        <p:nvSpPr>
          <p:cNvPr id="12292" name="Rectangle 3"/>
          <p:cNvSpPr>
            <a:spLocks noGrp="1" noChangeArrowheads="1"/>
          </p:cNvSpPr>
          <p:nvPr>
            <p:ph type="body" sz="half" idx="4294967295"/>
          </p:nvPr>
        </p:nvSpPr>
        <p:spPr>
          <a:xfrm>
            <a:off x="609600" y="1933575"/>
            <a:ext cx="3494088" cy="2563813"/>
          </a:xfrm>
        </p:spPr>
        <p:txBody>
          <a:bodyPr/>
          <a:lstStyle/>
          <a:p>
            <a:pPr>
              <a:defRPr/>
            </a:pPr>
            <a:r>
              <a:rPr lang="en-US" dirty="0" smtClean="0">
                <a:ea typeface="ＭＳ Ｐゴシック" pitchFamily="34" charset="-128"/>
              </a:rPr>
              <a:t>Based in Helsinki, Finland</a:t>
            </a:r>
          </a:p>
          <a:p>
            <a:pPr>
              <a:defRPr/>
            </a:pPr>
            <a:r>
              <a:rPr lang="en-US" dirty="0" smtClean="0">
                <a:ea typeface="ＭＳ Ｐゴシック" pitchFamily="34" charset="-128"/>
              </a:rPr>
              <a:t>Started on 1 June 2007</a:t>
            </a:r>
          </a:p>
          <a:p>
            <a:pPr>
              <a:defRPr/>
            </a:pPr>
            <a:r>
              <a:rPr lang="en-US" dirty="0" smtClean="0">
                <a:ea typeface="ＭＳ Ｐゴシック" pitchFamily="34" charset="-128"/>
              </a:rPr>
              <a:t>Now about 560 people </a:t>
            </a:r>
          </a:p>
        </p:txBody>
      </p:sp>
      <p:pic>
        <p:nvPicPr>
          <p:cNvPr id="14029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3674" y="1902844"/>
            <a:ext cx="5158135" cy="3369981"/>
          </a:xfrm>
          <a:prstGeom prst="rect">
            <a:avLst/>
          </a:prstGeom>
          <a:noFill/>
          <a:ln>
            <a:noFill/>
          </a:ln>
          <a:effectLst>
            <a:outerShdw dist="35921" dir="2700000" algn="ctr" rotWithShape="0">
              <a:schemeClr val="bg2"/>
            </a:outerShdw>
            <a:softEdge rad="12700"/>
          </a:effectLst>
          <a:scene3d>
            <a:camera prst="perspectiveHeroicExtreme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type="none" w="med" len="med"/>
                <a:tailEnd type="none" w="med" len="med"/>
              </a14:hiddenLine>
            </a:ext>
          </a:extLst>
        </p:spPr>
      </p:pic>
      <p:sp>
        <p:nvSpPr>
          <p:cNvPr id="2" name="TextBox 1"/>
          <p:cNvSpPr txBox="1"/>
          <p:nvPr/>
        </p:nvSpPr>
        <p:spPr>
          <a:xfrm>
            <a:off x="7534173" y="5598637"/>
            <a:ext cx="946957" cy="153888"/>
          </a:xfrm>
          <a:prstGeom prst="rect">
            <a:avLst/>
          </a:prstGeom>
          <a:noFill/>
          <a:scene3d>
            <a:camera prst="perspectiveHeroicExtremeLeftFacing"/>
            <a:lightRig rig="threePt" dir="t"/>
          </a:scene3d>
        </p:spPr>
        <p:txBody>
          <a:bodyPr>
            <a:spAutoFit/>
          </a:bodyPr>
          <a:lstStyle/>
          <a:p>
            <a:pPr eaLnBrk="0" hangingPunct="0">
              <a:spcBef>
                <a:spcPct val="0"/>
              </a:spcBef>
              <a:defRPr/>
            </a:pPr>
            <a:r>
              <a:rPr lang="en-GB" sz="400" b="1" dirty="0">
                <a:ea typeface="ＭＳ Ｐゴシック" pitchFamily="-28" charset="-128"/>
              </a:rPr>
              <a:t>Source: Finland Tourist Board </a:t>
            </a:r>
          </a:p>
        </p:txBody>
      </p:sp>
      <p:sp>
        <p:nvSpPr>
          <p:cNvPr id="11271" name="Rectangle 3"/>
          <p:cNvSpPr>
            <a:spLocks noGrp="1" noChangeArrowheads="1"/>
          </p:cNvSpPr>
          <p:nvPr>
            <p:ph type="body" sz="half" idx="4294967295"/>
          </p:nvPr>
        </p:nvSpPr>
        <p:spPr>
          <a:xfrm>
            <a:off x="620713" y="4473575"/>
            <a:ext cx="7045325" cy="1841500"/>
          </a:xfrm>
        </p:spPr>
        <p:txBody>
          <a:bodyPr/>
          <a:lstStyle/>
          <a:p>
            <a:endParaRPr lang="en-US" altLang="en-US" sz="800" dirty="0" smtClean="0">
              <a:ea typeface="ＭＳ Ｐゴシック" pitchFamily="34" charset="-128"/>
            </a:endParaRPr>
          </a:p>
          <a:p>
            <a:r>
              <a:rPr lang="en-US" altLang="en-US" dirty="0" smtClean="0">
                <a:ea typeface="ＭＳ Ｐゴシック" pitchFamily="34" charset="-128"/>
              </a:rPr>
              <a:t>Remit:</a:t>
            </a:r>
          </a:p>
          <a:p>
            <a:pPr lvl="1">
              <a:buFont typeface="Verdana" pitchFamily="34" charset="0"/>
              <a:buChar char="-"/>
            </a:pPr>
            <a:r>
              <a:rPr lang="en-US" altLang="en-US" sz="2000" dirty="0" smtClean="0">
                <a:ea typeface="ＭＳ Ｐゴシック" pitchFamily="34" charset="-128"/>
              </a:rPr>
              <a:t>Originally REACH and C&amp;L</a:t>
            </a:r>
          </a:p>
          <a:p>
            <a:pPr lvl="1">
              <a:buFont typeface="Verdana" pitchFamily="34" charset="0"/>
              <a:buChar char="-"/>
            </a:pPr>
            <a:r>
              <a:rPr lang="en-US" altLang="en-US" sz="2000" dirty="0" smtClean="0">
                <a:ea typeface="ＭＳ Ｐゴシック" pitchFamily="34" charset="-128"/>
              </a:rPr>
              <a:t>From 1/9/2013 </a:t>
            </a:r>
            <a:r>
              <a:rPr lang="en-US" altLang="en-US" sz="2000" b="1" dirty="0" smtClean="0">
                <a:ea typeface="ＭＳ Ｐゴシック" pitchFamily="34" charset="-128"/>
              </a:rPr>
              <a:t>Biocides</a:t>
            </a:r>
          </a:p>
          <a:p>
            <a:pPr lvl="1">
              <a:buFont typeface="Verdana" pitchFamily="34" charset="0"/>
              <a:buChar char="-"/>
            </a:pPr>
            <a:r>
              <a:rPr lang="en-US" altLang="en-US" sz="2000" dirty="0" smtClean="0">
                <a:ea typeface="ＭＳ Ｐゴシック" pitchFamily="34" charset="-128"/>
              </a:rPr>
              <a:t>From 1/3/2014 Prior Informed Consent.</a:t>
            </a:r>
          </a:p>
          <a:p>
            <a:endParaRPr lang="en-US" altLang="en-US" sz="1800" dirty="0" smtClean="0">
              <a:ea typeface="ＭＳ Ｐゴシック" pitchFamily="34" charset="-128"/>
            </a:endParaRPr>
          </a:p>
        </p:txBody>
      </p:sp>
      <p:sp>
        <p:nvSpPr>
          <p:cNvPr id="11272" name="Down Arrow 2"/>
          <p:cNvSpPr>
            <a:spLocks noChangeArrowheads="1"/>
          </p:cNvSpPr>
          <p:nvPr/>
        </p:nvSpPr>
        <p:spPr bwMode="auto">
          <a:xfrm>
            <a:off x="4872038" y="3052763"/>
            <a:ext cx="246062" cy="333375"/>
          </a:xfrm>
          <a:prstGeom prst="downArrow">
            <a:avLst>
              <a:gd name="adj1" fmla="val 50000"/>
              <a:gd name="adj2" fmla="val 4973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pPr eaLnBrk="0" hangingPunct="0">
              <a:spcBef>
                <a:spcPct val="0"/>
              </a:spcBef>
            </a:pPr>
            <a:endParaRPr lang="en-GB" altLang="en-US" smtClean="0">
              <a:solidFill>
                <a:srgbClr val="0046AD"/>
              </a:solidFill>
            </a:endParaRPr>
          </a:p>
        </p:txBody>
      </p:sp>
      <p:sp>
        <p:nvSpPr>
          <p:cNvPr id="4" name="Down Arrow 3"/>
          <p:cNvSpPr/>
          <p:nvPr/>
        </p:nvSpPr>
        <p:spPr bwMode="auto">
          <a:xfrm rot="7725657" flipV="1">
            <a:off x="3906242" y="2213899"/>
            <a:ext cx="176340" cy="860557"/>
          </a:xfrm>
          <a:prstGeom prst="downArrow">
            <a:avLst/>
          </a:prstGeom>
          <a:gradFill flip="none" rotWithShape="1">
            <a:gsLst>
              <a:gs pos="0">
                <a:schemeClr val="accent2">
                  <a:tint val="100000"/>
                  <a:shade val="100000"/>
                  <a:satMod val="130000"/>
                  <a:lumMod val="6000"/>
                  <a:lumOff val="94000"/>
                </a:schemeClr>
              </a:gs>
              <a:gs pos="100000">
                <a:schemeClr val="accent2">
                  <a:tint val="50000"/>
                  <a:shade val="100000"/>
                  <a:satMod val="350000"/>
                </a:schemeClr>
              </a:gs>
            </a:gsLst>
            <a:lin ang="2700000" scaled="1"/>
            <a:tileRect/>
          </a:gradFill>
          <a:ln>
            <a:noFill/>
            <a:headEnd type="none" w="med" len="med"/>
            <a:tailEnd type="none" w="med" len="med"/>
          </a:ln>
          <a:effectLst>
            <a:outerShdw blurRad="40000" dist="23000" dir="5400000" rotWithShape="0">
              <a:srgbClr val="000000">
                <a:alpha val="35000"/>
              </a:srgbClr>
            </a:outerShdw>
            <a:softEdge rad="63500"/>
          </a:effectLst>
        </p:spPr>
        <p:style>
          <a:lnRef idx="0">
            <a:schemeClr val="accent2"/>
          </a:lnRef>
          <a:fillRef idx="3">
            <a:schemeClr val="accent2"/>
          </a:fillRef>
          <a:effectRef idx="3">
            <a:schemeClr val="accent2"/>
          </a:effectRef>
          <a:fontRef idx="minor">
            <a:schemeClr val="lt1"/>
          </a:fontRef>
        </p:style>
        <p:txBody>
          <a:bodyPr/>
          <a:lstStyle/>
          <a:p>
            <a:pPr eaLnBrk="0" hangingPunct="0">
              <a:spcBef>
                <a:spcPct val="0"/>
              </a:spcBef>
              <a:defRPr/>
            </a:pPr>
            <a:endParaRPr lang="en-GB" sz="2600" b="1" dirty="0">
              <a:solidFill>
                <a:srgbClr val="FFFFFF"/>
              </a:solidFill>
            </a:endParaRPr>
          </a:p>
        </p:txBody>
      </p:sp>
    </p:spTree>
    <p:extLst>
      <p:ext uri="{BB962C8B-B14F-4D97-AF65-F5344CB8AC3E}">
        <p14:creationId xmlns:p14="http://schemas.microsoft.com/office/powerpoint/2010/main" val="3198530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4294967295"/>
          </p:nvPr>
        </p:nvSpPr>
        <p:spPr>
          <a:xfrm>
            <a:off x="7164388" y="6551613"/>
            <a:ext cx="1439862" cy="360362"/>
          </a:xfrm>
          <a:prstGeom prst="rect">
            <a:avLst/>
          </a:prstGeom>
        </p:spPr>
        <p:txBody>
          <a:bodyPr/>
          <a:lstStyle/>
          <a:p>
            <a:pPr>
              <a:defRPr/>
            </a:pPr>
            <a:fld id="{3DDD25C9-AACD-48F3-A8A4-AC278C652C08}" type="slidenum">
              <a:rPr lang="en-GB"/>
              <a:pPr>
                <a:defRPr/>
              </a:pPr>
              <a:t>30</a:t>
            </a:fld>
            <a:endParaRPr lang="en-GB"/>
          </a:p>
        </p:txBody>
      </p:sp>
      <p:sp>
        <p:nvSpPr>
          <p:cNvPr id="12291" name="Tekstin paikkamerkki 4"/>
          <p:cNvSpPr>
            <a:spLocks noGrp="1"/>
          </p:cNvSpPr>
          <p:nvPr>
            <p:ph type="body" sz="quarter" idx="11"/>
          </p:nvPr>
        </p:nvSpPr>
        <p:spPr>
          <a:xfrm>
            <a:off x="539750" y="1052513"/>
            <a:ext cx="8280400" cy="539750"/>
          </a:xfrm>
        </p:spPr>
        <p:txBody>
          <a:bodyPr/>
          <a:lstStyle/>
          <a:p>
            <a:r>
              <a:rPr lang="en-GB" altLang="en-US" smtClean="0"/>
              <a:t>When is it necessary to establish technical equivalence?</a:t>
            </a:r>
          </a:p>
        </p:txBody>
      </p:sp>
      <p:sp>
        <p:nvSpPr>
          <p:cNvPr id="5" name="Content Placeholder 4"/>
          <p:cNvSpPr>
            <a:spLocks noGrp="1"/>
          </p:cNvSpPr>
          <p:nvPr>
            <p:ph type="body" sz="quarter" idx="12"/>
          </p:nvPr>
        </p:nvSpPr>
        <p:spPr>
          <a:xfrm>
            <a:off x="2552700" y="2359025"/>
            <a:ext cx="6078538" cy="4167188"/>
          </a:xfrm>
        </p:spPr>
        <p:txBody>
          <a:bodyPr/>
          <a:lstStyle/>
          <a:p>
            <a:pPr marL="0" indent="0">
              <a:buFontTx/>
              <a:buNone/>
              <a:defRPr/>
            </a:pPr>
            <a:r>
              <a:rPr lang="en-GB" sz="2000" dirty="0" smtClean="0">
                <a:latin typeface="Verdana" pitchFamily="34" charset="0"/>
                <a:ea typeface="Verdana" pitchFamily="34" charset="0"/>
                <a:cs typeface="Verdana" pitchFamily="34" charset="0"/>
              </a:rPr>
              <a:t>The </a:t>
            </a:r>
            <a:r>
              <a:rPr lang="en-GB" sz="2000" dirty="0">
                <a:latin typeface="Verdana" pitchFamily="34" charset="0"/>
                <a:ea typeface="Verdana" pitchFamily="34" charset="0"/>
                <a:cs typeface="Verdana" pitchFamily="34" charset="0"/>
              </a:rPr>
              <a:t>biocidal product contains either:</a:t>
            </a:r>
          </a:p>
          <a:p>
            <a:pPr>
              <a:defRPr/>
            </a:pPr>
            <a:endParaRPr lang="en-GB" sz="2000" dirty="0">
              <a:latin typeface="Verdana" pitchFamily="34" charset="0"/>
              <a:ea typeface="Verdana" pitchFamily="34" charset="0"/>
              <a:cs typeface="Verdana" pitchFamily="34" charset="0"/>
            </a:endParaRPr>
          </a:p>
          <a:p>
            <a:pPr lvl="1">
              <a:defRPr/>
            </a:pPr>
            <a:r>
              <a:rPr lang="en-GB" dirty="0">
                <a:latin typeface="Verdana" pitchFamily="34" charset="0"/>
                <a:ea typeface="Verdana" pitchFamily="34" charset="0"/>
                <a:cs typeface="Verdana" pitchFamily="34" charset="0"/>
              </a:rPr>
              <a:t>An active substance manufactured by the </a:t>
            </a:r>
            <a:r>
              <a:rPr lang="en-GB" b="1" u="sng" dirty="0">
                <a:latin typeface="Verdana" pitchFamily="34" charset="0"/>
                <a:ea typeface="Verdana" pitchFamily="34" charset="0"/>
                <a:cs typeface="Verdana" pitchFamily="34" charset="0"/>
              </a:rPr>
              <a:t>same manufacturer </a:t>
            </a:r>
            <a:r>
              <a:rPr lang="en-GB" dirty="0">
                <a:latin typeface="Verdana" pitchFamily="34" charset="0"/>
                <a:ea typeface="Verdana" pitchFamily="34" charset="0"/>
                <a:cs typeface="Verdana" pitchFamily="34" charset="0"/>
              </a:rPr>
              <a:t>whose substance has been assessed for inclusion in the Union list of approved active substances </a:t>
            </a:r>
            <a:r>
              <a:rPr lang="en-GB" b="1" u="sng" dirty="0">
                <a:latin typeface="Verdana" pitchFamily="34" charset="0"/>
                <a:ea typeface="Verdana" pitchFamily="34" charset="0"/>
                <a:cs typeface="Verdana" pitchFamily="34" charset="0"/>
              </a:rPr>
              <a:t>following a change</a:t>
            </a:r>
            <a:r>
              <a:rPr lang="en-GB" dirty="0">
                <a:latin typeface="Verdana" pitchFamily="34" charset="0"/>
                <a:ea typeface="Verdana" pitchFamily="34" charset="0"/>
                <a:cs typeface="Verdana" pitchFamily="34" charset="0"/>
              </a:rPr>
              <a:t>:</a:t>
            </a:r>
          </a:p>
          <a:p>
            <a:pPr lvl="3">
              <a:defRPr/>
            </a:pPr>
            <a:r>
              <a:rPr lang="en-GB" dirty="0">
                <a:latin typeface="Verdana" pitchFamily="34" charset="0"/>
                <a:ea typeface="Verdana" pitchFamily="34" charset="0"/>
                <a:cs typeface="Verdana" pitchFamily="34" charset="0"/>
              </a:rPr>
              <a:t>In the manufacturing </a:t>
            </a:r>
            <a:r>
              <a:rPr lang="en-GB" dirty="0" smtClean="0">
                <a:latin typeface="Verdana" pitchFamily="34" charset="0"/>
                <a:ea typeface="Verdana" pitchFamily="34" charset="0"/>
                <a:cs typeface="Verdana" pitchFamily="34" charset="0"/>
              </a:rPr>
              <a:t>location;</a:t>
            </a:r>
            <a:endParaRPr lang="en-GB" dirty="0">
              <a:latin typeface="Verdana" pitchFamily="34" charset="0"/>
              <a:ea typeface="Verdana" pitchFamily="34" charset="0"/>
              <a:cs typeface="Verdana" pitchFamily="34" charset="0"/>
            </a:endParaRPr>
          </a:p>
          <a:p>
            <a:pPr lvl="3">
              <a:defRPr/>
            </a:pPr>
            <a:r>
              <a:rPr lang="en-GB" dirty="0">
                <a:latin typeface="Verdana" pitchFamily="34" charset="0"/>
                <a:ea typeface="Verdana" pitchFamily="34" charset="0"/>
                <a:cs typeface="Verdana" pitchFamily="34" charset="0"/>
              </a:rPr>
              <a:t>In the manufacturing </a:t>
            </a:r>
            <a:r>
              <a:rPr lang="en-GB" dirty="0" smtClean="0">
                <a:latin typeface="Verdana" pitchFamily="34" charset="0"/>
                <a:ea typeface="Verdana" pitchFamily="34" charset="0"/>
                <a:cs typeface="Verdana" pitchFamily="34" charset="0"/>
              </a:rPr>
              <a:t>process. </a:t>
            </a:r>
            <a:endParaRPr lang="en-GB" dirty="0">
              <a:latin typeface="Verdana" pitchFamily="34" charset="0"/>
              <a:ea typeface="Verdana" pitchFamily="34" charset="0"/>
              <a:cs typeface="Verdana" pitchFamily="34" charset="0"/>
            </a:endParaRPr>
          </a:p>
          <a:p>
            <a:pPr marL="1371600" lvl="3" indent="0">
              <a:buFontTx/>
              <a:buNone/>
              <a:defRPr/>
            </a:pPr>
            <a:endParaRPr lang="en-GB" sz="1100" dirty="0"/>
          </a:p>
        </p:txBody>
      </p:sp>
      <p:grpSp>
        <p:nvGrpSpPr>
          <p:cNvPr id="12293" name="Group 6"/>
          <p:cNvGrpSpPr>
            <a:grpSpLocks/>
          </p:cNvGrpSpPr>
          <p:nvPr/>
        </p:nvGrpSpPr>
        <p:grpSpPr bwMode="auto">
          <a:xfrm>
            <a:off x="406400" y="2781300"/>
            <a:ext cx="1855788" cy="1681163"/>
            <a:chOff x="407112" y="2780928"/>
            <a:chExt cx="1855621" cy="1681306"/>
          </a:xfrm>
        </p:grpSpPr>
        <p:pic>
          <p:nvPicPr>
            <p:cNvPr id="1229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5991" y="2780928"/>
              <a:ext cx="1356742" cy="135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112" y="3284984"/>
              <a:ext cx="1177250" cy="117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4" name="Date Placeholder 1"/>
          <p:cNvSpPr>
            <a:spLocks noGrp="1"/>
          </p:cNvSpPr>
          <p:nvPr>
            <p:ph type="dt" sz="quarter" idx="4294967295"/>
          </p:nvPr>
        </p:nvSpPr>
        <p:spPr>
          <a:xfrm>
            <a:off x="457200" y="63087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fld id="{BACFCC24-9282-4B62-946F-73382F75D09B}" type="datetime3">
              <a:rPr lang="en-US" altLang="en-US" sz="1200" smtClean="0">
                <a:latin typeface="Verdana" pitchFamily="34" charset="0"/>
              </a:rPr>
              <a:pPr eaLnBrk="1" hangingPunct="1"/>
              <a:t>9 October 2014</a:t>
            </a:fld>
            <a:endParaRPr lang="fi-FI" altLang="en-US" sz="1200" smtClean="0">
              <a:latin typeface="Verdana" pitchFamily="34" charset="0"/>
            </a:endParaRPr>
          </a:p>
        </p:txBody>
      </p:sp>
    </p:spTree>
    <p:extLst>
      <p:ext uri="{BB962C8B-B14F-4D97-AF65-F5344CB8AC3E}">
        <p14:creationId xmlns:p14="http://schemas.microsoft.com/office/powerpoint/2010/main" val="1808854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n numeron paikkamerkki 3"/>
          <p:cNvSpPr>
            <a:spLocks noGrp="1"/>
          </p:cNvSpPr>
          <p:nvPr>
            <p:ph type="sldNum" sz="quarter" idx="4294967295"/>
          </p:nvPr>
        </p:nvSpPr>
        <p:spPr>
          <a:xfrm>
            <a:off x="7164388" y="6551613"/>
            <a:ext cx="1439862" cy="360362"/>
          </a:xfrm>
          <a:prstGeom prst="rect">
            <a:avLst/>
          </a:prstGeom>
        </p:spPr>
        <p:txBody>
          <a:bodyPr/>
          <a:lstStyle/>
          <a:p>
            <a:pPr>
              <a:defRPr/>
            </a:pPr>
            <a:fld id="{2E627708-55E0-4B95-BE13-4FAEAB83F7BB}" type="slidenum">
              <a:rPr lang="en-GB"/>
              <a:pPr>
                <a:defRPr/>
              </a:pPr>
              <a:t>31</a:t>
            </a:fld>
            <a:endParaRPr lang="en-GB"/>
          </a:p>
        </p:txBody>
      </p:sp>
      <p:sp>
        <p:nvSpPr>
          <p:cNvPr id="13315" name="Tekstin paikkamerkki 4"/>
          <p:cNvSpPr>
            <a:spLocks noGrp="1"/>
          </p:cNvSpPr>
          <p:nvPr>
            <p:ph type="body" sz="quarter" idx="11"/>
          </p:nvPr>
        </p:nvSpPr>
        <p:spPr>
          <a:xfrm>
            <a:off x="539750" y="1052513"/>
            <a:ext cx="8353425" cy="539750"/>
          </a:xfrm>
        </p:spPr>
        <p:txBody>
          <a:bodyPr/>
          <a:lstStyle/>
          <a:p>
            <a:r>
              <a:rPr lang="en-GB" altLang="en-US" smtClean="0"/>
              <a:t>When is it necessary to establish technical equivalence?</a:t>
            </a:r>
          </a:p>
        </p:txBody>
      </p:sp>
      <p:sp>
        <p:nvSpPr>
          <p:cNvPr id="5" name="Content Placeholder 4"/>
          <p:cNvSpPr>
            <a:spLocks noGrp="1"/>
          </p:cNvSpPr>
          <p:nvPr>
            <p:ph type="body" sz="quarter" idx="12"/>
          </p:nvPr>
        </p:nvSpPr>
        <p:spPr>
          <a:xfrm>
            <a:off x="2533650" y="2362200"/>
            <a:ext cx="6078538" cy="4167188"/>
          </a:xfrm>
        </p:spPr>
        <p:txBody>
          <a:bodyPr/>
          <a:lstStyle/>
          <a:p>
            <a:pPr marL="0" indent="0">
              <a:buFontTx/>
              <a:buNone/>
              <a:defRPr/>
            </a:pPr>
            <a:r>
              <a:rPr lang="en-GB" sz="2000" dirty="0" smtClean="0">
                <a:latin typeface="Verdana" pitchFamily="34" charset="0"/>
                <a:ea typeface="Verdana" pitchFamily="34" charset="0"/>
                <a:cs typeface="Verdana" pitchFamily="34" charset="0"/>
              </a:rPr>
              <a:t>or:</a:t>
            </a:r>
            <a:endParaRPr lang="en-GB" sz="2000" dirty="0">
              <a:latin typeface="Verdana" pitchFamily="34" charset="0"/>
              <a:ea typeface="Verdana" pitchFamily="34" charset="0"/>
              <a:cs typeface="Verdana" pitchFamily="34" charset="0"/>
            </a:endParaRPr>
          </a:p>
          <a:p>
            <a:pPr marL="1371600" lvl="3" indent="0">
              <a:buFontTx/>
              <a:buNone/>
              <a:defRPr/>
            </a:pPr>
            <a:endParaRPr lang="en-GB" dirty="0">
              <a:latin typeface="Verdana" pitchFamily="34" charset="0"/>
              <a:ea typeface="Verdana" pitchFamily="34" charset="0"/>
              <a:cs typeface="Verdana" pitchFamily="34" charset="0"/>
            </a:endParaRPr>
          </a:p>
          <a:p>
            <a:pPr lvl="1">
              <a:defRPr/>
            </a:pPr>
            <a:r>
              <a:rPr lang="en-GB" dirty="0">
                <a:latin typeface="Verdana" pitchFamily="34" charset="0"/>
                <a:ea typeface="Verdana" pitchFamily="34" charset="0"/>
                <a:cs typeface="Verdana" pitchFamily="34" charset="0"/>
              </a:rPr>
              <a:t>An active substance from a </a:t>
            </a:r>
            <a:r>
              <a:rPr lang="en-GB" b="1" u="sng" dirty="0">
                <a:latin typeface="Verdana" pitchFamily="34" charset="0"/>
                <a:ea typeface="Verdana" pitchFamily="34" charset="0"/>
                <a:cs typeface="Verdana" pitchFamily="34" charset="0"/>
              </a:rPr>
              <a:t>different manufacturer</a:t>
            </a:r>
            <a:r>
              <a:rPr lang="en-GB" b="1" dirty="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than the </a:t>
            </a:r>
            <a:r>
              <a:rPr lang="en-GB" dirty="0">
                <a:latin typeface="Verdana" pitchFamily="34" charset="0"/>
                <a:ea typeface="Verdana" pitchFamily="34" charset="0"/>
                <a:cs typeface="Verdana" pitchFamily="34" charset="0"/>
              </a:rPr>
              <a:t>one whose substance has been assessed for inclusion in the Union list of approved active substances </a:t>
            </a:r>
          </a:p>
          <a:p>
            <a:pPr>
              <a:defRPr/>
            </a:pPr>
            <a:endParaRPr lang="en-GB" sz="2000" dirty="0"/>
          </a:p>
        </p:txBody>
      </p:sp>
      <p:grpSp>
        <p:nvGrpSpPr>
          <p:cNvPr id="13317" name="Group 6"/>
          <p:cNvGrpSpPr>
            <a:grpSpLocks/>
          </p:cNvGrpSpPr>
          <p:nvPr/>
        </p:nvGrpSpPr>
        <p:grpSpPr bwMode="auto">
          <a:xfrm>
            <a:off x="406400" y="2781300"/>
            <a:ext cx="1855788" cy="1681163"/>
            <a:chOff x="407112" y="2780928"/>
            <a:chExt cx="1855621" cy="1681306"/>
          </a:xfrm>
        </p:grpSpPr>
        <p:pic>
          <p:nvPicPr>
            <p:cNvPr id="13319"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5991" y="2780928"/>
              <a:ext cx="1356742" cy="135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7112" y="3284984"/>
              <a:ext cx="1177250" cy="117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18" name="Date Placeholder 1"/>
          <p:cNvSpPr>
            <a:spLocks noGrp="1"/>
          </p:cNvSpPr>
          <p:nvPr>
            <p:ph type="dt" sz="quarter" idx="4294967295"/>
          </p:nvPr>
        </p:nvSpPr>
        <p:spPr>
          <a:xfrm>
            <a:off x="457200" y="63087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fld id="{1EE1D9A8-59BA-4496-8B1D-A6EFE2CD2284}" type="datetime3">
              <a:rPr lang="en-US" altLang="en-US" sz="1200" smtClean="0">
                <a:latin typeface="Verdana" pitchFamily="34" charset="0"/>
              </a:rPr>
              <a:pPr eaLnBrk="1" hangingPunct="1"/>
              <a:t>9 October 2014</a:t>
            </a:fld>
            <a:endParaRPr lang="fi-FI" altLang="en-US" sz="1200" smtClean="0">
              <a:latin typeface="Verdana" pitchFamily="34" charset="0"/>
            </a:endParaRPr>
          </a:p>
        </p:txBody>
      </p:sp>
    </p:spTree>
    <p:extLst>
      <p:ext uri="{BB962C8B-B14F-4D97-AF65-F5344CB8AC3E}">
        <p14:creationId xmlns:p14="http://schemas.microsoft.com/office/powerpoint/2010/main" val="24107181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 12"/>
          <p:cNvGraphicFramePr/>
          <p:nvPr>
            <p:extLst>
              <p:ext uri="{D42A27DB-BD31-4B8C-83A1-F6EECF244321}">
                <p14:modId xmlns:p14="http://schemas.microsoft.com/office/powerpoint/2010/main" val="4040445405"/>
              </p:ext>
            </p:extLst>
          </p:nvPr>
        </p:nvGraphicFramePr>
        <p:xfrm>
          <a:off x="2712244" y="184482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5 Marcador de contenido"/>
          <p:cNvGraphicFramePr>
            <a:graphicFrameLocks noGrp="1"/>
          </p:cNvGraphicFramePr>
          <p:nvPr>
            <p:ph sz="quarter" idx="13"/>
            <p:extLst>
              <p:ext uri="{D42A27DB-BD31-4B8C-83A1-F6EECF244321}">
                <p14:modId xmlns:p14="http://schemas.microsoft.com/office/powerpoint/2010/main" val="220492126"/>
              </p:ext>
            </p:extLst>
          </p:nvPr>
        </p:nvGraphicFramePr>
        <p:xfrm>
          <a:off x="519892" y="1595438"/>
          <a:ext cx="8104216" cy="49508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3555" name="Text Placeholder 11"/>
          <p:cNvSpPr>
            <a:spLocks noGrp="1"/>
          </p:cNvSpPr>
          <p:nvPr>
            <p:ph type="body" sz="quarter" idx="11"/>
          </p:nvPr>
        </p:nvSpPr>
        <p:spPr>
          <a:xfrm>
            <a:off x="539750" y="1260475"/>
            <a:ext cx="8064500" cy="539750"/>
          </a:xfrm>
        </p:spPr>
        <p:txBody>
          <a:bodyPr/>
          <a:lstStyle/>
          <a:p>
            <a:r>
              <a:rPr lang="en-GB" altLang="en-US" smtClean="0"/>
              <a:t> </a:t>
            </a:r>
          </a:p>
          <a:p>
            <a:endParaRPr lang="en-GB" altLang="en-US" smtClean="0"/>
          </a:p>
          <a:p>
            <a:endParaRPr lang="en-GB" altLang="en-US" smtClean="0"/>
          </a:p>
        </p:txBody>
      </p:sp>
      <p:sp>
        <p:nvSpPr>
          <p:cNvPr id="5" name="Slide Number Placeholder 4"/>
          <p:cNvSpPr>
            <a:spLocks noGrp="1"/>
          </p:cNvSpPr>
          <p:nvPr>
            <p:ph type="sldNum" sz="quarter" idx="14"/>
          </p:nvPr>
        </p:nvSpPr>
        <p:spPr/>
        <p:txBody>
          <a:bodyPr/>
          <a:lstStyle/>
          <a:p>
            <a:pPr>
              <a:defRPr/>
            </a:pPr>
            <a:fld id="{790A57FF-0397-44DF-81E4-830EC0C8EB21}" type="slidenum">
              <a:rPr lang="en-GB" smtClean="0"/>
              <a:pPr>
                <a:defRPr/>
              </a:pPr>
              <a:t>32</a:t>
            </a:fld>
            <a:endParaRPr lang="en-GB" dirty="0"/>
          </a:p>
        </p:txBody>
      </p:sp>
      <p:sp>
        <p:nvSpPr>
          <p:cNvPr id="23558" name="7 Rectángulo"/>
          <p:cNvSpPr>
            <a:spLocks noChangeArrowheads="1"/>
          </p:cNvSpPr>
          <p:nvPr/>
        </p:nvSpPr>
        <p:spPr bwMode="auto">
          <a:xfrm>
            <a:off x="428625" y="1071563"/>
            <a:ext cx="8286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buFontTx/>
              <a:buNone/>
            </a:pPr>
            <a:r>
              <a:rPr lang="en-GB" altLang="en-US" sz="2800" b="1">
                <a:solidFill>
                  <a:srgbClr val="0046AD"/>
                </a:solidFill>
                <a:latin typeface="Verdana" pitchFamily="34" charset="0"/>
              </a:rPr>
              <a:t>Assessment of technical equivalence </a:t>
            </a:r>
            <a:endParaRPr lang="es-ES" altLang="en-US" sz="2800" b="1">
              <a:solidFill>
                <a:srgbClr val="0046AD"/>
              </a:solidFill>
              <a:latin typeface="Verdana" pitchFamily="34" charset="0"/>
            </a:endParaRPr>
          </a:p>
        </p:txBody>
      </p:sp>
      <p:sp>
        <p:nvSpPr>
          <p:cNvPr id="11" name="Rectangle 10"/>
          <p:cNvSpPr/>
          <p:nvPr/>
        </p:nvSpPr>
        <p:spPr bwMode="auto">
          <a:xfrm>
            <a:off x="3132138" y="1700213"/>
            <a:ext cx="5688012" cy="460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GB">
              <a:latin typeface="Verdana" charset="0"/>
              <a:ea typeface="ＭＳ Ｐゴシック" charset="0"/>
            </a:endParaRPr>
          </a:p>
        </p:txBody>
      </p:sp>
      <p:sp>
        <p:nvSpPr>
          <p:cNvPr id="12" name="Rectangle 11"/>
          <p:cNvSpPr/>
          <p:nvPr/>
        </p:nvSpPr>
        <p:spPr bwMode="auto">
          <a:xfrm>
            <a:off x="2771775" y="1484313"/>
            <a:ext cx="6048375" cy="5113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GB">
              <a:latin typeface="Verdana" charset="0"/>
              <a:ea typeface="ＭＳ Ｐゴシック" charset="0"/>
            </a:endParaRPr>
          </a:p>
        </p:txBody>
      </p:sp>
      <p:sp>
        <p:nvSpPr>
          <p:cNvPr id="4" name="Left-Right Arrow 3"/>
          <p:cNvSpPr/>
          <p:nvPr/>
        </p:nvSpPr>
        <p:spPr bwMode="auto">
          <a:xfrm>
            <a:off x="5076825" y="5994400"/>
            <a:ext cx="1216025" cy="485775"/>
          </a:xfrm>
          <a:prstGeom prst="leftRightArrow">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GB">
              <a:latin typeface="Verdana" charset="0"/>
              <a:ea typeface="ＭＳ Ｐゴシック" charset="0"/>
            </a:endParaRPr>
          </a:p>
        </p:txBody>
      </p:sp>
      <p:sp>
        <p:nvSpPr>
          <p:cNvPr id="2" name="Rectangle 1"/>
          <p:cNvSpPr/>
          <p:nvPr/>
        </p:nvSpPr>
        <p:spPr bwMode="auto">
          <a:xfrm>
            <a:off x="2786063" y="1700213"/>
            <a:ext cx="6048375" cy="4779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a:defRPr/>
            </a:pPr>
            <a:endParaRPr lang="en-GB">
              <a:latin typeface="Verdana" charset="0"/>
              <a:ea typeface="ＭＳ Ｐゴシック" charset="0"/>
            </a:endParaRPr>
          </a:p>
        </p:txBody>
      </p:sp>
      <p:sp>
        <p:nvSpPr>
          <p:cNvPr id="23563" name="Rectangle 6"/>
          <p:cNvSpPr>
            <a:spLocks noChangeArrowheads="1"/>
          </p:cNvSpPr>
          <p:nvPr/>
        </p:nvSpPr>
        <p:spPr bwMode="auto">
          <a:xfrm>
            <a:off x="2816225" y="1989138"/>
            <a:ext cx="17573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buFontTx/>
              <a:buNone/>
            </a:pPr>
            <a:r>
              <a:rPr lang="en-GB" altLang="en-US" sz="2800" b="1" dirty="0">
                <a:latin typeface="Verdana" pitchFamily="34" charset="0"/>
              </a:rPr>
              <a:t>90 days</a:t>
            </a:r>
          </a:p>
        </p:txBody>
      </p:sp>
      <p:sp>
        <p:nvSpPr>
          <p:cNvPr id="23564" name="Date Placeholder 1"/>
          <p:cNvSpPr>
            <a:spLocks noGrp="1"/>
          </p:cNvSpPr>
          <p:nvPr>
            <p:ph type="dt" sz="quarter" idx="15"/>
          </p:nvPr>
        </p:nvSpPr>
        <p:spPr>
          <a:xfrm>
            <a:off x="457200" y="63087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ＭＳ Ｐゴシック" pitchFamily="34" charset="-128"/>
                <a:cs typeface="Arial" charset="0"/>
              </a:defRPr>
            </a:lvl1pPr>
            <a:lvl2pPr marL="742950" indent="-285750" eaLnBrk="0" hangingPunct="0">
              <a:buChar char="–"/>
              <a:defRPr sz="2800">
                <a:solidFill>
                  <a:schemeClr val="tx1"/>
                </a:solidFill>
                <a:latin typeface="Arial" charset="0"/>
                <a:ea typeface="ＭＳ Ｐゴシック" pitchFamily="34" charset="-128"/>
                <a:cs typeface="Arial" charset="0"/>
              </a:defRPr>
            </a:lvl2pPr>
            <a:lvl3pPr marL="1143000" indent="-228600" eaLnBrk="0" hangingPunct="0">
              <a:defRPr sz="2400">
                <a:solidFill>
                  <a:schemeClr val="tx1"/>
                </a:solidFill>
                <a:latin typeface="Arial" charset="0"/>
                <a:ea typeface="ＭＳ Ｐゴシック" pitchFamily="34" charset="-128"/>
                <a:cs typeface="Arial" charset="0"/>
              </a:defRPr>
            </a:lvl3pPr>
            <a:lvl4pPr marL="1600200" indent="-228600" eaLnBrk="0" hangingPunct="0">
              <a:buChar char="–"/>
              <a:defRPr sz="2000">
                <a:solidFill>
                  <a:schemeClr val="tx1"/>
                </a:solidFill>
                <a:latin typeface="Arial" charset="0"/>
                <a:ea typeface="ＭＳ Ｐゴシック" pitchFamily="34" charset="-128"/>
                <a:cs typeface="Arial" charset="0"/>
              </a:defRPr>
            </a:lvl4pPr>
            <a:lvl5pPr marL="2057400" indent="-228600" eaLnBrk="0" hangingPunct="0">
              <a:buChar char="»"/>
              <a:defRPr sz="2000">
                <a:solidFill>
                  <a:schemeClr val="tx1"/>
                </a:solidFill>
                <a:latin typeface="Arial" charset="0"/>
                <a:ea typeface="ＭＳ Ｐゴシック" pitchFamily="34"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cs typeface="Arial" charset="0"/>
              </a:defRPr>
            </a:lvl9pPr>
          </a:lstStyle>
          <a:p>
            <a:pPr eaLnBrk="1" hangingPunct="1"/>
            <a:fld id="{4E75B777-66D8-40EF-AAA4-5CB6315F0A6B}" type="datetime3">
              <a:rPr lang="en-US" altLang="en-US" sz="1200" smtClean="0">
                <a:latin typeface="Verdana" pitchFamily="34" charset="0"/>
              </a:rPr>
              <a:pPr eaLnBrk="1" hangingPunct="1"/>
              <a:t>9 October 2014</a:t>
            </a:fld>
            <a:endParaRPr lang="fi-FI" altLang="en-US" sz="1200" smtClean="0">
              <a:latin typeface="Verdana" pitchFamily="34" charset="0"/>
            </a:endParaRPr>
          </a:p>
        </p:txBody>
      </p:sp>
    </p:spTree>
    <p:extLst>
      <p:ext uri="{BB962C8B-B14F-4D97-AF65-F5344CB8AC3E}">
        <p14:creationId xmlns:p14="http://schemas.microsoft.com/office/powerpoint/2010/main" val="14208904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noProof="0" smtClean="0"/>
              <a:pPr/>
              <a:t>33</a:t>
            </a:fld>
            <a:endParaRPr lang="en-GB" noProof="0"/>
          </a:p>
        </p:txBody>
      </p:sp>
      <p:sp>
        <p:nvSpPr>
          <p:cNvPr id="3" name="Text Placeholder 2"/>
          <p:cNvSpPr>
            <a:spLocks noGrp="1"/>
          </p:cNvSpPr>
          <p:nvPr>
            <p:ph type="body" sz="quarter" idx="11"/>
          </p:nvPr>
        </p:nvSpPr>
        <p:spPr/>
        <p:txBody>
          <a:bodyPr/>
          <a:lstStyle/>
          <a:p>
            <a:r>
              <a:rPr lang="en-GB" dirty="0"/>
              <a:t>What </a:t>
            </a:r>
            <a:r>
              <a:rPr lang="en-GB" dirty="0" smtClean="0"/>
              <a:t>Tier </a:t>
            </a:r>
            <a:r>
              <a:rPr lang="en-GB" dirty="0"/>
              <a:t>I assessment </a:t>
            </a:r>
            <a:r>
              <a:rPr lang="en-GB" dirty="0" smtClean="0"/>
              <a:t>covers</a:t>
            </a:r>
            <a:endParaRPr lang="en-GB" dirty="0"/>
          </a:p>
        </p:txBody>
      </p:sp>
      <p:sp>
        <p:nvSpPr>
          <p:cNvPr id="4" name="Text Placeholder 3"/>
          <p:cNvSpPr>
            <a:spLocks noGrp="1"/>
          </p:cNvSpPr>
          <p:nvPr>
            <p:ph type="body" sz="quarter" idx="12"/>
          </p:nvPr>
        </p:nvSpPr>
        <p:spPr>
          <a:xfrm>
            <a:off x="540000" y="2132856"/>
            <a:ext cx="8064000" cy="3960000"/>
          </a:xfrm>
        </p:spPr>
        <p:txBody>
          <a:bodyPr/>
          <a:lstStyle/>
          <a:p>
            <a:r>
              <a:rPr lang="en-GB" sz="2500" dirty="0" smtClean="0"/>
              <a:t>Tier I consists of the evaluation of:</a:t>
            </a:r>
          </a:p>
          <a:p>
            <a:pPr lvl="1"/>
            <a:r>
              <a:rPr lang="en-GB" sz="2200" dirty="0"/>
              <a:t>substance </a:t>
            </a:r>
            <a:r>
              <a:rPr lang="en-GB" sz="2200" dirty="0" smtClean="0"/>
              <a:t>identity </a:t>
            </a:r>
          </a:p>
          <a:p>
            <a:pPr lvl="1"/>
            <a:r>
              <a:rPr lang="en-GB" sz="2200" dirty="0" smtClean="0"/>
              <a:t>chemical composition </a:t>
            </a:r>
          </a:p>
          <a:p>
            <a:endParaRPr lang="fi-FI" dirty="0" smtClean="0"/>
          </a:p>
          <a:p>
            <a:r>
              <a:rPr lang="fi-FI" sz="2500" dirty="0" smtClean="0"/>
              <a:t>The </a:t>
            </a:r>
            <a:r>
              <a:rPr lang="fi-FI" sz="2500" dirty="0" err="1"/>
              <a:t>specifications</a:t>
            </a:r>
            <a:r>
              <a:rPr lang="fi-FI" sz="2500" dirty="0"/>
              <a:t> </a:t>
            </a:r>
            <a:r>
              <a:rPr lang="fi-FI" sz="2500" dirty="0" err="1"/>
              <a:t>provided</a:t>
            </a:r>
            <a:r>
              <a:rPr lang="fi-FI" sz="2500" dirty="0"/>
              <a:t> for the </a:t>
            </a:r>
            <a:r>
              <a:rPr lang="fi-FI" sz="2500" dirty="0" smtClean="0"/>
              <a:t>active </a:t>
            </a:r>
            <a:r>
              <a:rPr lang="fi-FI" sz="2500" dirty="0" err="1" smtClean="0"/>
              <a:t>substance</a:t>
            </a:r>
            <a:r>
              <a:rPr lang="fi-FI" sz="2500" dirty="0" smtClean="0"/>
              <a:t> </a:t>
            </a:r>
            <a:r>
              <a:rPr lang="fi-FI" sz="2500" dirty="0" err="1"/>
              <a:t>from</a:t>
            </a:r>
            <a:r>
              <a:rPr lang="fi-FI" sz="2500" dirty="0"/>
              <a:t> </a:t>
            </a:r>
            <a:r>
              <a:rPr lang="fi-FI" sz="2500" dirty="0" smtClean="0"/>
              <a:t>an </a:t>
            </a:r>
            <a:r>
              <a:rPr lang="fi-FI" sz="2500" dirty="0" err="1" smtClean="0"/>
              <a:t>alternative</a:t>
            </a:r>
            <a:r>
              <a:rPr lang="fi-FI" sz="2500" dirty="0" smtClean="0"/>
              <a:t> </a:t>
            </a:r>
            <a:r>
              <a:rPr lang="fi-FI" sz="2500" dirty="0" err="1"/>
              <a:t>source</a:t>
            </a:r>
            <a:r>
              <a:rPr lang="fi-FI" sz="2500" dirty="0"/>
              <a:t> are </a:t>
            </a:r>
            <a:r>
              <a:rPr lang="fi-FI" sz="2500" dirty="0" err="1"/>
              <a:t>compared</a:t>
            </a:r>
            <a:r>
              <a:rPr lang="fi-FI" sz="2500" dirty="0"/>
              <a:t> with the </a:t>
            </a:r>
            <a:r>
              <a:rPr lang="fi-FI" sz="2500" dirty="0" err="1"/>
              <a:t>specifications</a:t>
            </a:r>
            <a:r>
              <a:rPr lang="fi-FI" sz="2500" dirty="0"/>
              <a:t> of the reference </a:t>
            </a:r>
            <a:r>
              <a:rPr lang="fi-FI" sz="2500" dirty="0" err="1"/>
              <a:t>source</a:t>
            </a:r>
            <a:r>
              <a:rPr lang="fi-FI" sz="2500" dirty="0"/>
              <a:t> </a:t>
            </a:r>
            <a:r>
              <a:rPr lang="fi-FI" sz="2500" dirty="0" err="1"/>
              <a:t>included</a:t>
            </a:r>
            <a:r>
              <a:rPr lang="fi-FI" sz="2500" dirty="0"/>
              <a:t> in the </a:t>
            </a:r>
            <a:r>
              <a:rPr lang="fi-FI" sz="2500" dirty="0" err="1" smtClean="0"/>
              <a:t>approval</a:t>
            </a:r>
            <a:r>
              <a:rPr lang="fi-FI" sz="2500" dirty="0" smtClean="0"/>
              <a:t> of the active </a:t>
            </a:r>
            <a:r>
              <a:rPr lang="fi-FI" sz="2500" dirty="0" err="1" smtClean="0"/>
              <a:t>substance</a:t>
            </a:r>
            <a:endParaRPr lang="fi-FI" sz="2500" dirty="0"/>
          </a:p>
          <a:p>
            <a:endParaRPr lang="en-GB" dirty="0"/>
          </a:p>
        </p:txBody>
      </p:sp>
      <p:sp>
        <p:nvSpPr>
          <p:cNvPr id="6" name="Date Placeholder 1"/>
          <p:cNvSpPr txBox="1">
            <a:spLocks/>
          </p:cNvSpPr>
          <p:nvPr/>
        </p:nvSpPr>
        <p:spPr>
          <a:xfrm>
            <a:off x="457200" y="6481142"/>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fi-FI"/>
            </a:defPPr>
            <a:lvl1pPr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1pPr>
            <a:lvl2pPr marL="742950" indent="-28575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2pPr>
            <a:lvl3pPr marL="11430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3pPr>
            <a:lvl4pPr marL="16002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4pPr>
            <a:lvl5pPr marL="20574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5pPr>
            <a:lvl6pPr marL="25146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6pPr>
            <a:lvl7pPr marL="29718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7pPr>
            <a:lvl8pPr marL="34290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8pPr>
            <a:lvl9pPr marL="38862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9pPr>
          </a:lstStyle>
          <a:p>
            <a:pPr eaLnBrk="1" hangingPunct="1">
              <a:buFontTx/>
              <a:buNone/>
            </a:pPr>
            <a:fld id="{8E988197-3C3C-43EB-8C2B-9C6386198D12}" type="datetime3">
              <a:rPr lang="en-US" sz="1200" smtClean="0">
                <a:solidFill>
                  <a:schemeClr val="tx1"/>
                </a:solidFill>
                <a:ea typeface="Verdana" pitchFamily="34" charset="0"/>
                <a:cs typeface="Verdana" pitchFamily="34" charset="0"/>
              </a:rPr>
              <a:pPr eaLnBrk="1" hangingPunct="1">
                <a:buFontTx/>
                <a:buNone/>
              </a:pPr>
              <a:t>9 October 2014</a:t>
            </a:fld>
            <a:endParaRPr lang="fi-FI" sz="1200" dirty="0">
              <a:solidFill>
                <a:schemeClr val="tx1"/>
              </a:solidFill>
              <a:ea typeface="Verdana" pitchFamily="34" charset="0"/>
              <a:cs typeface="Verdana" pitchFamily="34" charset="0"/>
            </a:endParaRPr>
          </a:p>
        </p:txBody>
      </p:sp>
    </p:spTree>
    <p:extLst>
      <p:ext uri="{BB962C8B-B14F-4D97-AF65-F5344CB8AC3E}">
        <p14:creationId xmlns:p14="http://schemas.microsoft.com/office/powerpoint/2010/main" val="15199493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noProof="0" smtClean="0"/>
              <a:pPr/>
              <a:t>34</a:t>
            </a:fld>
            <a:endParaRPr lang="en-GB" noProof="0" dirty="0"/>
          </a:p>
        </p:txBody>
      </p:sp>
      <p:sp>
        <p:nvSpPr>
          <p:cNvPr id="3" name="Text Placeholder 2"/>
          <p:cNvSpPr>
            <a:spLocks noGrp="1"/>
          </p:cNvSpPr>
          <p:nvPr>
            <p:ph type="body" sz="quarter" idx="11"/>
          </p:nvPr>
        </p:nvSpPr>
        <p:spPr/>
        <p:txBody>
          <a:bodyPr/>
          <a:lstStyle/>
          <a:p>
            <a:r>
              <a:rPr lang="en-GB" dirty="0" smtClean="0"/>
              <a:t>Tier II - Purpose</a:t>
            </a:r>
            <a:endParaRPr lang="en-GB" dirty="0"/>
          </a:p>
        </p:txBody>
      </p:sp>
      <p:sp>
        <p:nvSpPr>
          <p:cNvPr id="4" name="Text Placeholder 3"/>
          <p:cNvSpPr>
            <a:spLocks noGrp="1"/>
          </p:cNvSpPr>
          <p:nvPr>
            <p:ph type="body" sz="quarter" idx="12"/>
          </p:nvPr>
        </p:nvSpPr>
        <p:spPr>
          <a:xfrm>
            <a:off x="179512" y="1926152"/>
            <a:ext cx="8064000" cy="4311160"/>
          </a:xfrm>
        </p:spPr>
        <p:txBody>
          <a:bodyPr/>
          <a:lstStyle/>
          <a:p>
            <a:pPr marL="0" indent="0">
              <a:spcBef>
                <a:spcPts val="0"/>
              </a:spcBef>
              <a:buNone/>
            </a:pPr>
            <a:endParaRPr lang="en-GB" sz="1400" dirty="0" smtClean="0"/>
          </a:p>
          <a:p>
            <a:pPr marL="457200" lvl="1" indent="0" algn="ctr">
              <a:buNone/>
            </a:pPr>
            <a:r>
              <a:rPr lang="en-GB" dirty="0" smtClean="0">
                <a:latin typeface="+mn-lt"/>
              </a:rPr>
              <a:t>Comparing the alternative </a:t>
            </a:r>
            <a:r>
              <a:rPr lang="en-GB" dirty="0">
                <a:latin typeface="+mn-lt"/>
              </a:rPr>
              <a:t>source </a:t>
            </a:r>
            <a:r>
              <a:rPr lang="en-GB" dirty="0" smtClean="0">
                <a:latin typeface="+mn-lt"/>
              </a:rPr>
              <a:t>to the reference source</a:t>
            </a:r>
          </a:p>
          <a:p>
            <a:pPr marL="457200" lvl="1" indent="0">
              <a:buNone/>
            </a:pPr>
            <a:endParaRPr lang="en-GB" dirty="0" smtClean="0">
              <a:latin typeface="+mj-lt"/>
            </a:endParaRPr>
          </a:p>
          <a:p>
            <a:pPr marL="457200" lvl="1" indent="0" algn="ctr">
              <a:buNone/>
            </a:pPr>
            <a:r>
              <a:rPr lang="en-GB" b="1" dirty="0" smtClean="0">
                <a:solidFill>
                  <a:srgbClr val="FF0000"/>
                </a:solidFill>
                <a:latin typeface="+mj-lt"/>
              </a:rPr>
              <a:t>	No unacceptable change in toxicity profile</a:t>
            </a:r>
          </a:p>
          <a:p>
            <a:pPr marL="457200" lvl="1" indent="0">
              <a:buNone/>
            </a:pPr>
            <a:r>
              <a:rPr lang="en-GB" dirty="0" smtClean="0">
                <a:latin typeface="+mj-lt"/>
              </a:rPr>
              <a:t> </a:t>
            </a:r>
          </a:p>
          <a:p>
            <a:pPr marL="457200" lvl="1" indent="0">
              <a:buNone/>
            </a:pPr>
            <a:r>
              <a:rPr lang="en-GB" dirty="0" smtClean="0">
                <a:latin typeface="+mj-lt"/>
              </a:rPr>
              <a:t>				and/or </a:t>
            </a:r>
          </a:p>
          <a:p>
            <a:pPr marL="457200" lvl="1" indent="0">
              <a:buNone/>
            </a:pPr>
            <a:endParaRPr lang="en-GB" dirty="0" smtClean="0">
              <a:latin typeface="+mj-lt"/>
            </a:endParaRPr>
          </a:p>
          <a:p>
            <a:pPr marL="457200" lvl="1" indent="0" algn="ctr">
              <a:buNone/>
            </a:pPr>
            <a:r>
              <a:rPr lang="en-GB" b="1" dirty="0" smtClean="0">
                <a:solidFill>
                  <a:srgbClr val="FF0000"/>
                </a:solidFill>
                <a:latin typeface="+mj-lt"/>
              </a:rPr>
              <a:t>	No unacceptable increase in the environmental 	hazard profile </a:t>
            </a:r>
          </a:p>
          <a:p>
            <a:pPr marL="457200" lvl="1" indent="0">
              <a:buNone/>
            </a:pPr>
            <a:endParaRPr lang="en-GB" b="1" dirty="0" smtClean="0">
              <a:solidFill>
                <a:srgbClr val="FF0000"/>
              </a:solidFill>
              <a:latin typeface="+mj-lt"/>
            </a:endParaRPr>
          </a:p>
          <a:p>
            <a:pPr lvl="1">
              <a:buNone/>
            </a:pPr>
            <a:endParaRPr lang="en-GB" dirty="0" smtClean="0"/>
          </a:p>
          <a:p>
            <a:pPr lvl="1">
              <a:buNone/>
            </a:pPr>
            <a:endParaRPr lang="en-GB" dirty="0"/>
          </a:p>
        </p:txBody>
      </p:sp>
      <p:sp>
        <p:nvSpPr>
          <p:cNvPr id="5" name="Date Placeholder 1"/>
          <p:cNvSpPr txBox="1">
            <a:spLocks/>
          </p:cNvSpPr>
          <p:nvPr/>
        </p:nvSpPr>
        <p:spPr>
          <a:xfrm>
            <a:off x="457200" y="6481142"/>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fi-FI"/>
            </a:defPPr>
            <a:lvl1pPr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1pPr>
            <a:lvl2pPr marL="742950" indent="-28575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2pPr>
            <a:lvl3pPr marL="11430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3pPr>
            <a:lvl4pPr marL="16002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4pPr>
            <a:lvl5pPr marL="2057400" indent="-228600" algn="l" rtl="0" eaLnBrk="0" fontAlgn="base"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5pPr>
            <a:lvl6pPr marL="25146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6pPr>
            <a:lvl7pPr marL="29718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7pPr>
            <a:lvl8pPr marL="34290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8pPr>
            <a:lvl9pPr marL="3886200" indent="-228600" algn="l" defTabSz="914400" rtl="0" eaLnBrk="0" fontAlgn="base" latinLnBrk="0" hangingPunct="0">
              <a:spcBef>
                <a:spcPct val="20000"/>
              </a:spcBef>
              <a:spcAft>
                <a:spcPct val="0"/>
              </a:spcAft>
              <a:buChar char="•"/>
              <a:defRPr sz="2800" kern="1200">
                <a:solidFill>
                  <a:srgbClr val="0046AD"/>
                </a:solidFill>
                <a:latin typeface="Verdana" pitchFamily="34" charset="0"/>
                <a:ea typeface="ＭＳ Ｐゴシック" pitchFamily="34" charset="-128"/>
                <a:cs typeface="+mn-cs"/>
              </a:defRPr>
            </a:lvl9pPr>
          </a:lstStyle>
          <a:p>
            <a:pPr eaLnBrk="1" hangingPunct="1">
              <a:buNone/>
            </a:pPr>
            <a:fld id="{906069E7-C836-4594-B32C-D6A023D9B9C1}" type="datetime3">
              <a:rPr lang="en-US" sz="1200" smtClean="0">
                <a:solidFill>
                  <a:schemeClr val="tx1"/>
                </a:solidFill>
              </a:rPr>
              <a:pPr eaLnBrk="1" hangingPunct="1">
                <a:buNone/>
              </a:pPr>
              <a:t>9 October 2014</a:t>
            </a:fld>
            <a:endParaRPr lang="fi-FI" sz="1200" dirty="0" smtClean="0">
              <a:solidFill>
                <a:schemeClr val="tx1"/>
              </a:solidFill>
            </a:endParaRPr>
          </a:p>
        </p:txBody>
      </p:sp>
    </p:spTree>
    <p:extLst>
      <p:ext uri="{BB962C8B-B14F-4D97-AF65-F5344CB8AC3E}">
        <p14:creationId xmlns:p14="http://schemas.microsoft.com/office/powerpoint/2010/main" val="36380658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GB" altLang="en-US" dirty="0" smtClean="0">
                <a:ea typeface="ＭＳ Ｐゴシック" pitchFamily="34" charset="-128"/>
              </a:rPr>
              <a:t>Overview</a:t>
            </a:r>
          </a:p>
        </p:txBody>
      </p:sp>
      <p:sp>
        <p:nvSpPr>
          <p:cNvPr id="9219" name="Rectangle 3"/>
          <p:cNvSpPr>
            <a:spLocks noGrp="1" noChangeArrowheads="1"/>
          </p:cNvSpPr>
          <p:nvPr>
            <p:ph type="body" sz="quarter" idx="13"/>
          </p:nvPr>
        </p:nvSpPr>
        <p:spPr/>
        <p:txBody>
          <a:bodyPr/>
          <a:lstStyle/>
          <a:p>
            <a:pPr marL="342900" indent="-342900">
              <a:buFont typeface="Arial" panose="020B0604020202020204" pitchFamily="34" charset="0"/>
              <a:buChar char="•"/>
              <a:defRPr/>
            </a:pPr>
            <a:r>
              <a:rPr lang="en-GB" sz="2400" dirty="0" smtClean="0">
                <a:ea typeface="ＭＳ Ｐゴシック" pitchFamily="-28" charset="-128"/>
              </a:rPr>
              <a:t>ECHA and its role in biocides</a:t>
            </a:r>
          </a:p>
          <a:p>
            <a:pPr marL="342900" indent="-342900">
              <a:buFont typeface="Arial" panose="020B0604020202020204" pitchFamily="34" charset="0"/>
              <a:buChar char="•"/>
              <a:defRPr/>
            </a:pPr>
            <a:endParaRPr lang="en-GB" sz="1000" b="1" dirty="0" smtClean="0">
              <a:ea typeface="ＭＳ Ｐゴシック" pitchFamily="-28" charset="-128"/>
            </a:endParaRPr>
          </a:p>
          <a:p>
            <a:pPr marL="342900" indent="-342900">
              <a:buFont typeface="Arial" panose="020B0604020202020204" pitchFamily="34" charset="0"/>
              <a:buChar char="•"/>
              <a:defRPr/>
            </a:pPr>
            <a:r>
              <a:rPr lang="en-GB" sz="2400" dirty="0" smtClean="0">
                <a:ea typeface="ＭＳ Ｐゴシック" pitchFamily="34" charset="-128"/>
              </a:rPr>
              <a:t>Union authorisation</a:t>
            </a:r>
          </a:p>
          <a:p>
            <a:pPr marL="342900" indent="-342900">
              <a:buFont typeface="Arial" panose="020B0604020202020204" pitchFamily="34" charset="0"/>
              <a:buChar char="•"/>
              <a:defRPr/>
            </a:pPr>
            <a:endParaRPr lang="en-GB" sz="1000" dirty="0" smtClean="0">
              <a:ea typeface="ＭＳ Ｐゴシック" pitchFamily="-28" charset="-128"/>
            </a:endParaRPr>
          </a:p>
          <a:p>
            <a:pPr marL="342900" indent="-342900">
              <a:buFont typeface="Arial" panose="020B0604020202020204" pitchFamily="34" charset="0"/>
              <a:buChar char="•"/>
              <a:defRPr/>
            </a:pPr>
            <a:r>
              <a:rPr lang="en-GB" sz="2400" dirty="0">
                <a:ea typeface="ＭＳ Ｐゴシック" pitchFamily="34" charset="-128"/>
              </a:rPr>
              <a:t>Article 95</a:t>
            </a:r>
          </a:p>
          <a:p>
            <a:pPr marL="342900" indent="-342900">
              <a:buFont typeface="Arial" panose="020B0604020202020204" pitchFamily="34" charset="0"/>
              <a:buChar char="•"/>
              <a:defRPr/>
            </a:pPr>
            <a:endParaRPr lang="en-GB" sz="1000" dirty="0">
              <a:ea typeface="ＭＳ Ｐゴシック" pitchFamily="34" charset="-128"/>
            </a:endParaRPr>
          </a:p>
          <a:p>
            <a:pPr marL="342900" indent="-342900">
              <a:buFont typeface="Arial" panose="020B0604020202020204" pitchFamily="34" charset="0"/>
              <a:buChar char="•"/>
              <a:defRPr/>
            </a:pPr>
            <a:r>
              <a:rPr lang="en-GB" sz="2400" dirty="0">
                <a:ea typeface="ＭＳ Ｐゴシック" pitchFamily="34" charset="-128"/>
              </a:rPr>
              <a:t>Data sharing</a:t>
            </a:r>
          </a:p>
          <a:p>
            <a:pPr marL="342900" indent="-342900">
              <a:buFont typeface="Arial" panose="020B0604020202020204" pitchFamily="34" charset="0"/>
              <a:buChar char="•"/>
              <a:defRPr/>
            </a:pPr>
            <a:endParaRPr lang="en-GB" sz="1000" dirty="0" smtClean="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Technical equivalence</a:t>
            </a:r>
            <a:endParaRPr lang="en-GB" sz="2400" dirty="0">
              <a:ea typeface="ＭＳ Ｐゴシック" pitchFamily="34" charset="-128"/>
            </a:endParaRPr>
          </a:p>
          <a:p>
            <a:pPr marL="342900" indent="-342900">
              <a:buFont typeface="Arial" panose="020B0604020202020204" pitchFamily="34" charset="0"/>
              <a:buChar char="•"/>
              <a:defRPr/>
            </a:pPr>
            <a:endParaRPr lang="en-GB" sz="1000" dirty="0" smtClean="0">
              <a:ea typeface="ＭＳ Ｐゴシック" pitchFamily="34" charset="-128"/>
            </a:endParaRPr>
          </a:p>
          <a:p>
            <a:pPr marL="342900" indent="-342900">
              <a:buFont typeface="Arial" panose="020B0604020202020204" pitchFamily="34" charset="0"/>
              <a:buChar char="•"/>
              <a:defRPr/>
            </a:pPr>
            <a:r>
              <a:rPr lang="en-GB" sz="2400" b="1" dirty="0" smtClean="0">
                <a:ea typeface="ＭＳ Ｐゴシック" pitchFamily="34" charset="-128"/>
              </a:rPr>
              <a:t>IT tools</a:t>
            </a:r>
          </a:p>
          <a:p>
            <a:pPr marL="342900" indent="-342900">
              <a:buFont typeface="Arial" panose="020B0604020202020204" pitchFamily="34" charset="0"/>
              <a:buChar char="•"/>
              <a:defRPr/>
            </a:pPr>
            <a:endParaRPr lang="fr-BE" sz="400" dirty="0">
              <a:ea typeface="ＭＳ Ｐゴシック" pitchFamily="34" charset="-128"/>
            </a:endParaRPr>
          </a:p>
          <a:p>
            <a:pPr marL="342900" indent="-342900">
              <a:buFont typeface="Arial" panose="020B0604020202020204" pitchFamily="34" charset="0"/>
              <a:buChar char="•"/>
              <a:defRPr/>
            </a:pPr>
            <a:r>
              <a:rPr lang="fr-BE" sz="2400" dirty="0">
                <a:ea typeface="ＭＳ Ｐゴシック" pitchFamily="34" charset="-128"/>
              </a:rPr>
              <a:t>Communication, guidance and support</a:t>
            </a:r>
            <a:endParaRPr lang="en-GB" sz="2400" dirty="0">
              <a:ea typeface="ＭＳ Ｐゴシック" pitchFamily="34" charset="-128"/>
            </a:endParaRPr>
          </a:p>
          <a:p>
            <a:pPr marL="0" indent="0">
              <a:buFontTx/>
              <a:buNone/>
              <a:defRPr/>
            </a:pPr>
            <a:endParaRPr lang="en-GB" dirty="0" smtClean="0">
              <a:ea typeface="ＭＳ Ｐゴシック" pitchFamily="-28" charset="-128"/>
            </a:endParaRPr>
          </a:p>
          <a:p>
            <a:pPr>
              <a:defRPr/>
            </a:pPr>
            <a:endParaRPr lang="en-GB" dirty="0" smtClean="0">
              <a:ea typeface="ＭＳ Ｐゴシック" pitchFamily="-28" charset="-128"/>
            </a:endParaRPr>
          </a:p>
          <a:p>
            <a:pPr>
              <a:defRPr/>
            </a:pPr>
            <a:endParaRPr lang="en-GB" dirty="0" smtClean="0">
              <a:ea typeface="ＭＳ Ｐゴシック" pitchFamily="-28" charset="-128"/>
            </a:endParaRPr>
          </a:p>
        </p:txBody>
      </p:sp>
      <p:sp>
        <p:nvSpPr>
          <p:cNvPr id="18434" name="Slide Number Placeholder 5"/>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E1856D00-8EAE-4824-AC39-97BA649FEC02}" type="slidenum">
              <a:rPr lang="fi-FI" altLang="en-US" sz="700" b="0" smtClean="0">
                <a:solidFill>
                  <a:srgbClr val="585858"/>
                </a:solidFill>
              </a:rPr>
              <a:pPr/>
              <a:t>35</a:t>
            </a:fld>
            <a:endParaRPr lang="fi-FI" altLang="en-US" sz="700" b="0" smtClean="0">
              <a:solidFill>
                <a:srgbClr val="585858"/>
              </a:solidFill>
            </a:endParaRPr>
          </a:p>
        </p:txBody>
      </p:sp>
      <p:sp>
        <p:nvSpPr>
          <p:cNvPr id="18435"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pPr algn="r">
              <a:spcBef>
                <a:spcPct val="0"/>
              </a:spcBef>
            </a:pPr>
            <a:fld id="{99943433-1DBD-4838-B608-C32EBEB143E2}" type="slidenum">
              <a:rPr lang="fi-FI" altLang="en-US" sz="700" smtClean="0">
                <a:solidFill>
                  <a:srgbClr val="585858"/>
                </a:solidFill>
              </a:rPr>
              <a:pPr algn="r">
                <a:spcBef>
                  <a:spcPct val="0"/>
                </a:spcBef>
              </a:pPr>
              <a:t>35</a:t>
            </a:fld>
            <a:endParaRPr lang="fi-FI" altLang="en-US" sz="700" smtClean="0">
              <a:solidFill>
                <a:srgbClr val="585858"/>
              </a:solidFill>
            </a:endParaRPr>
          </a:p>
        </p:txBody>
      </p:sp>
    </p:spTree>
    <p:extLst>
      <p:ext uri="{BB962C8B-B14F-4D97-AF65-F5344CB8AC3E}">
        <p14:creationId xmlns:p14="http://schemas.microsoft.com/office/powerpoint/2010/main" val="64044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1188" y="1120775"/>
            <a:ext cx="8197850" cy="493713"/>
          </a:xfrm>
        </p:spPr>
        <p:txBody>
          <a:bodyPr/>
          <a:lstStyle/>
          <a:p>
            <a:r>
              <a:rPr lang="en-GB" altLang="en-US" dirty="0" smtClean="0">
                <a:ea typeface="ＭＳ Ｐゴシック" pitchFamily="-28" charset="-128"/>
              </a:rPr>
              <a:t>Register for Biocidal Products (R4BP 3.1)</a:t>
            </a:r>
          </a:p>
        </p:txBody>
      </p:sp>
      <p:sp>
        <p:nvSpPr>
          <p:cNvPr id="23555" name="Text Placeholder 2"/>
          <p:cNvSpPr>
            <a:spLocks noGrp="1"/>
          </p:cNvSpPr>
          <p:nvPr>
            <p:ph type="body" sz="quarter" idx="13"/>
          </p:nvPr>
        </p:nvSpPr>
        <p:spPr>
          <a:xfrm>
            <a:off x="603250" y="2049463"/>
            <a:ext cx="8197850" cy="4046537"/>
          </a:xfrm>
        </p:spPr>
        <p:txBody>
          <a:bodyPr/>
          <a:lstStyle/>
          <a:p>
            <a:endParaRPr lang="en-GB" altLang="en-US" dirty="0" smtClean="0">
              <a:ea typeface="ＭＳ Ｐゴシック" pitchFamily="-28" charset="-128"/>
            </a:endParaRPr>
          </a:p>
        </p:txBody>
      </p:sp>
      <p:sp>
        <p:nvSpPr>
          <p:cNvPr id="23556" name="Slide Number Placeholder 3"/>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fld id="{700E8F10-4DEA-4FDD-8C6E-27DDB55A9F02}" type="slidenum">
              <a:rPr lang="fi-FI" altLang="en-US" sz="700">
                <a:solidFill>
                  <a:srgbClr val="585858"/>
                </a:solidFill>
              </a:rPr>
              <a:pPr eaLnBrk="1" hangingPunct="1"/>
              <a:t>36</a:t>
            </a:fld>
            <a:endParaRPr lang="fi-FI" altLang="en-US" sz="700">
              <a:solidFill>
                <a:srgbClr val="585858"/>
              </a:solidFill>
            </a:endParaRPr>
          </a:p>
        </p:txBody>
      </p:sp>
      <p:pic>
        <p:nvPicPr>
          <p:cNvPr id="2355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938338"/>
            <a:ext cx="7559675" cy="372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9415" y="4221088"/>
            <a:ext cx="1082675"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1591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1188" y="1120775"/>
            <a:ext cx="8197850" cy="841375"/>
          </a:xfrm>
        </p:spPr>
        <p:txBody>
          <a:bodyPr/>
          <a:lstStyle/>
          <a:p>
            <a:endParaRPr lang="en-GB" altLang="en-US" smtClean="0">
              <a:ea typeface="ＭＳ Ｐゴシック" pitchFamily="-28" charset="-128"/>
            </a:endParaRPr>
          </a:p>
        </p:txBody>
      </p:sp>
      <p:sp>
        <p:nvSpPr>
          <p:cNvPr id="26627" name="Text Placeholder 2"/>
          <p:cNvSpPr>
            <a:spLocks noGrp="1"/>
          </p:cNvSpPr>
          <p:nvPr>
            <p:ph type="body" sz="quarter" idx="13"/>
          </p:nvPr>
        </p:nvSpPr>
        <p:spPr>
          <a:xfrm>
            <a:off x="603250" y="2049463"/>
            <a:ext cx="8197850" cy="4046537"/>
          </a:xfrm>
        </p:spPr>
        <p:txBody>
          <a:bodyPr/>
          <a:lstStyle/>
          <a:p>
            <a:endParaRPr lang="en-GB" altLang="en-US" smtClean="0">
              <a:ea typeface="ＭＳ Ｐゴシック" pitchFamily="-28" charset="-128"/>
            </a:endParaRPr>
          </a:p>
        </p:txBody>
      </p:sp>
      <p:sp>
        <p:nvSpPr>
          <p:cNvPr id="26628" name="Slide Number Placeholder 3"/>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fld id="{84D3E0EF-4BF3-4F6C-A5E5-83F1BA1C0D9F}" type="slidenum">
              <a:rPr lang="fi-FI" altLang="en-US" sz="700" smtClean="0">
                <a:solidFill>
                  <a:srgbClr val="585858"/>
                </a:solidFill>
              </a:rPr>
              <a:pPr eaLnBrk="1" hangingPunct="1"/>
              <a:t>37</a:t>
            </a:fld>
            <a:endParaRPr lang="fi-FI" altLang="en-US" sz="700" smtClean="0">
              <a:solidFill>
                <a:srgbClr val="585858"/>
              </a:solidFill>
            </a:endParaRPr>
          </a:p>
        </p:txBody>
      </p:sp>
      <p:pic>
        <p:nvPicPr>
          <p:cNvPr id="266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 y="228600"/>
            <a:ext cx="9102725" cy="636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1069975"/>
            <a:ext cx="248602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1614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Placeholder 2"/>
          <p:cNvSpPr txBox="1">
            <a:spLocks/>
          </p:cNvSpPr>
          <p:nvPr/>
        </p:nvSpPr>
        <p:spPr bwMode="auto">
          <a:xfrm>
            <a:off x="603808" y="1916832"/>
            <a:ext cx="8196948"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a:lstStyle>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indent="0" eaLnBrk="1" fontAlgn="t" hangingPunct="1">
              <a:buNone/>
            </a:pPr>
            <a:r>
              <a:rPr lang="en-GB" sz="1400" dirty="0" smtClean="0">
                <a:solidFill>
                  <a:schemeClr val="bg1">
                    <a:lumMod val="50000"/>
                  </a:schemeClr>
                </a:solidFill>
              </a:rPr>
              <a:t>3.0	</a:t>
            </a:r>
            <a:endParaRPr lang="en-GB" sz="1400" dirty="0">
              <a:solidFill>
                <a:schemeClr val="bg1">
                  <a:lumMod val="50000"/>
                </a:schemeClr>
              </a:solidFill>
            </a:endParaRPr>
          </a:p>
          <a:p>
            <a:pPr marL="0" indent="0" eaLnBrk="1" fontAlgn="t" hangingPunct="1">
              <a:buNone/>
            </a:pPr>
            <a:r>
              <a:rPr lang="en-GB" sz="1400" dirty="0" smtClean="0"/>
              <a:t>3.1</a:t>
            </a:r>
            <a:r>
              <a:rPr lang="en-GB" sz="1400" dirty="0">
                <a:solidFill>
                  <a:schemeClr val="bg1">
                    <a:lumMod val="50000"/>
                  </a:schemeClr>
                </a:solidFill>
              </a:rPr>
              <a:t>	</a:t>
            </a:r>
            <a:r>
              <a:rPr lang="en-GB" sz="1400" b="1" dirty="0"/>
              <a:t>+case types &amp; workflows / improved usability</a:t>
            </a:r>
            <a:endParaRPr lang="en-GB" sz="1400" b="1" dirty="0" smtClean="0"/>
          </a:p>
          <a:p>
            <a:pPr marL="0" indent="0" eaLnBrk="1" fontAlgn="t" hangingPunct="1">
              <a:buNone/>
            </a:pPr>
            <a:r>
              <a:rPr lang="en-GB" sz="1600" b="1" dirty="0" smtClean="0"/>
              <a:t>3.2</a:t>
            </a:r>
            <a:r>
              <a:rPr lang="en-GB" sz="1600" b="1" dirty="0"/>
              <a:t>	</a:t>
            </a:r>
            <a:r>
              <a:rPr lang="en-GB" sz="1400" b="1" dirty="0" smtClean="0"/>
              <a:t>++case </a:t>
            </a:r>
            <a:r>
              <a:rPr lang="en-GB" sz="1400" b="1" dirty="0"/>
              <a:t>types &amp; </a:t>
            </a:r>
            <a:r>
              <a:rPr lang="en-GB" sz="1400" b="1" dirty="0" smtClean="0"/>
              <a:t>workflows / improved usability/enhanced 	productivity / SPC</a:t>
            </a:r>
            <a:endParaRPr lang="en-GB" sz="1600" b="1" dirty="0"/>
          </a:p>
          <a:p>
            <a:pPr marL="0" indent="0">
              <a:spcBef>
                <a:spcPts val="1800"/>
              </a:spcBef>
              <a:buClr>
                <a:srgbClr val="0046AD"/>
              </a:buClr>
              <a:buNone/>
              <a:defRPr/>
            </a:pPr>
            <a:endParaRPr kumimoji="0" lang="en-GB" sz="1600" b="0" i="0" u="none" strike="noStrike" kern="0" cap="none" spc="0" normalizeH="0" baseline="0" noProof="0" dirty="0" smtClean="0">
              <a:ln>
                <a:noFill/>
              </a:ln>
              <a:solidFill>
                <a:srgbClr val="000000"/>
              </a:solidFill>
              <a:effectLst/>
              <a:uLnTx/>
              <a:uFillTx/>
              <a:latin typeface="Verdana"/>
            </a:endParaRPr>
          </a:p>
        </p:txBody>
      </p:sp>
      <p:sp>
        <p:nvSpPr>
          <p:cNvPr id="3" name="Text Placeholder 2"/>
          <p:cNvSpPr>
            <a:spLocks noGrp="1"/>
          </p:cNvSpPr>
          <p:nvPr>
            <p:ph type="body" sz="quarter" idx="11"/>
          </p:nvPr>
        </p:nvSpPr>
        <p:spPr/>
        <p:txBody>
          <a:bodyPr>
            <a:normAutofit lnSpcReduction="10000"/>
          </a:bodyPr>
          <a:lstStyle/>
          <a:p>
            <a:r>
              <a:rPr lang="en-GB" dirty="0"/>
              <a:t>R4BP </a:t>
            </a:r>
            <a:r>
              <a:rPr lang="en-GB" dirty="0" smtClean="0"/>
              <a:t>3</a:t>
            </a:r>
            <a:endParaRPr lang="en-GB" dirty="0"/>
          </a:p>
        </p:txBody>
      </p:sp>
      <p:sp>
        <p:nvSpPr>
          <p:cNvPr id="10" name="pgshape"/>
          <p:cNvSpPr/>
          <p:nvPr/>
        </p:nvSpPr>
        <p:spPr>
          <a:xfrm>
            <a:off x="39159" y="2786313"/>
            <a:ext cx="8971506" cy="490773"/>
          </a:xfrm>
          <a:prstGeom prst="rect">
            <a:avLst/>
          </a:prstGeom>
          <a:gradFill flip="none" rotWithShape="1">
            <a:gsLst>
              <a:gs pos="0">
                <a:srgbClr val="1A3E72"/>
              </a:gs>
              <a:gs pos="100000">
                <a:srgbClr val="1D467F"/>
              </a:gs>
            </a:gsLst>
            <a:lin ang="5400000" scaled="1"/>
            <a:tileRect/>
          </a:gradFill>
          <a:ln w="25400" cap="flat" cmpd="sng" algn="ctr">
            <a:noFill/>
            <a:prstDash val="solid"/>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25400" cap="flat" cmpd="sng" algn="ctr">
                <a:solidFill>
                  <a:schemeClr val="accent1">
                    <a:shade val="50000"/>
                  </a:schemeClr>
                </a:solidFill>
                <a:prstDash val="solid"/>
              </a14:hiddenLine>
            </a:ext>
          </a:extLst>
        </p:spPr>
        <p:txBody>
          <a:bodyPr anchor="ctr"/>
          <a:lstStyle/>
          <a:p>
            <a:pPr algn="ctr" fontAlgn="auto">
              <a:spcBef>
                <a:spcPts val="0"/>
              </a:spcBef>
              <a:spcAft>
                <a:spcPts val="0"/>
              </a:spcAft>
              <a:defRPr/>
            </a:pPr>
            <a:endParaRPr lang="en-IE" sz="1800" kern="0" dirty="0">
              <a:solidFill>
                <a:srgbClr val="FFFFFF"/>
              </a:solidFill>
              <a:latin typeface="Arial"/>
              <a:ea typeface="ＭＳ Ｐゴシック" charset="-128"/>
            </a:endParaRPr>
          </a:p>
        </p:txBody>
      </p:sp>
      <p:sp>
        <p:nvSpPr>
          <p:cNvPr id="11" name="pgshape"/>
          <p:cNvSpPr txBox="1">
            <a:spLocks noChangeArrowheads="1"/>
          </p:cNvSpPr>
          <p:nvPr>
            <p:custDataLst>
              <p:tags r:id="rId1"/>
            </p:custDataLst>
          </p:nvPr>
        </p:nvSpPr>
        <p:spPr bwMode="auto">
          <a:xfrm>
            <a:off x="2059856" y="1810886"/>
            <a:ext cx="63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14</a:t>
            </a:r>
            <a:endParaRPr lang="en-IE" sz="2400" b="1" dirty="0">
              <a:solidFill>
                <a:srgbClr val="808080"/>
              </a:solidFill>
              <a:latin typeface="Calibri" pitchFamily="34" charset="0"/>
            </a:endParaRPr>
          </a:p>
        </p:txBody>
      </p:sp>
      <p:cxnSp>
        <p:nvCxnSpPr>
          <p:cNvPr id="12" name="pgshape"/>
          <p:cNvCxnSpPr>
            <a:cxnSpLocks noChangeShapeType="1"/>
          </p:cNvCxnSpPr>
          <p:nvPr/>
        </p:nvCxnSpPr>
        <p:spPr bwMode="auto">
          <a:xfrm>
            <a:off x="2630562" y="289613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3" name="pgshape"/>
          <p:cNvCxnSpPr>
            <a:cxnSpLocks noChangeShapeType="1"/>
          </p:cNvCxnSpPr>
          <p:nvPr/>
        </p:nvCxnSpPr>
        <p:spPr bwMode="auto">
          <a:xfrm>
            <a:off x="3169767" y="2898517"/>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4" name="pgshape"/>
          <p:cNvCxnSpPr>
            <a:cxnSpLocks noChangeShapeType="1"/>
          </p:cNvCxnSpPr>
          <p:nvPr/>
        </p:nvCxnSpPr>
        <p:spPr bwMode="auto">
          <a:xfrm>
            <a:off x="4341055" y="2926310"/>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5" name="pgshape"/>
          <p:cNvCxnSpPr>
            <a:cxnSpLocks noChangeShapeType="1"/>
          </p:cNvCxnSpPr>
          <p:nvPr/>
        </p:nvCxnSpPr>
        <p:spPr bwMode="auto">
          <a:xfrm>
            <a:off x="4904840" y="2930099"/>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16" name="pgshape"/>
          <p:cNvSpPr txBox="1">
            <a:spLocks noChangeArrowheads="1"/>
          </p:cNvSpPr>
          <p:nvPr>
            <p:custDataLst>
              <p:tags r:id="rId2"/>
            </p:custDataLst>
          </p:nvPr>
        </p:nvSpPr>
        <p:spPr bwMode="auto">
          <a:xfrm>
            <a:off x="8509000" y="1809647"/>
            <a:ext cx="63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15</a:t>
            </a:r>
            <a:endParaRPr lang="en-IE" sz="2400" b="1" dirty="0">
              <a:solidFill>
                <a:srgbClr val="808080"/>
              </a:solidFill>
              <a:latin typeface="Calibri" pitchFamily="34" charset="0"/>
            </a:endParaRPr>
          </a:p>
        </p:txBody>
      </p:sp>
      <p:sp>
        <p:nvSpPr>
          <p:cNvPr id="17" name="intervalshape"/>
          <p:cNvSpPr/>
          <p:nvPr>
            <p:custDataLst>
              <p:tags r:id="rId3"/>
            </p:custDataLst>
          </p:nvPr>
        </p:nvSpPr>
        <p:spPr>
          <a:xfrm>
            <a:off x="2833697" y="4310812"/>
            <a:ext cx="4134551" cy="215513"/>
          </a:xfrm>
          <a:prstGeom prst="roundRect">
            <a:avLst/>
          </a:prstGeom>
          <a:solidFill>
            <a:schemeClr val="accent6">
              <a:lumMod val="75000"/>
            </a:schemeClr>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sp>
        <p:nvSpPr>
          <p:cNvPr id="18" name="intervalshape"/>
          <p:cNvSpPr/>
          <p:nvPr>
            <p:custDataLst>
              <p:tags r:id="rId4"/>
            </p:custDataLst>
          </p:nvPr>
        </p:nvSpPr>
        <p:spPr>
          <a:xfrm>
            <a:off x="7020272" y="4803626"/>
            <a:ext cx="1048506" cy="209550"/>
          </a:xfrm>
          <a:prstGeom prst="roundRect">
            <a:avLst/>
          </a:prstGeom>
          <a:solidFill>
            <a:schemeClr val="accent2">
              <a:lumMod val="75000"/>
            </a:schemeClr>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cxnSp>
        <p:nvCxnSpPr>
          <p:cNvPr id="19" name="pgshape"/>
          <p:cNvCxnSpPr>
            <a:cxnSpLocks noChangeShapeType="1"/>
          </p:cNvCxnSpPr>
          <p:nvPr/>
        </p:nvCxnSpPr>
        <p:spPr bwMode="auto">
          <a:xfrm>
            <a:off x="3725182" y="290883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0" name="pgshape"/>
          <p:cNvCxnSpPr>
            <a:cxnSpLocks noChangeShapeType="1"/>
          </p:cNvCxnSpPr>
          <p:nvPr/>
        </p:nvCxnSpPr>
        <p:spPr bwMode="auto">
          <a:xfrm>
            <a:off x="7229998" y="2930099"/>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1" name="pgshape"/>
          <p:cNvCxnSpPr>
            <a:cxnSpLocks noChangeShapeType="1"/>
          </p:cNvCxnSpPr>
          <p:nvPr/>
        </p:nvCxnSpPr>
        <p:spPr bwMode="auto">
          <a:xfrm>
            <a:off x="6673625"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2" name="pgshape"/>
          <p:cNvCxnSpPr>
            <a:cxnSpLocks noChangeShapeType="1"/>
          </p:cNvCxnSpPr>
          <p:nvPr/>
        </p:nvCxnSpPr>
        <p:spPr bwMode="auto">
          <a:xfrm>
            <a:off x="6088457"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3" name="pgshape"/>
          <p:cNvCxnSpPr>
            <a:cxnSpLocks noChangeShapeType="1"/>
          </p:cNvCxnSpPr>
          <p:nvPr/>
        </p:nvCxnSpPr>
        <p:spPr bwMode="auto">
          <a:xfrm>
            <a:off x="5551111" y="2940748"/>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4" name="intervalshape"/>
          <p:cNvSpPr/>
          <p:nvPr>
            <p:custDataLst>
              <p:tags r:id="rId5"/>
            </p:custDataLst>
          </p:nvPr>
        </p:nvSpPr>
        <p:spPr>
          <a:xfrm>
            <a:off x="2225108" y="3786976"/>
            <a:ext cx="3326004" cy="231068"/>
          </a:xfrm>
          <a:prstGeom prst="roundRect">
            <a:avLst/>
          </a:prstGeom>
          <a:solidFill>
            <a:srgbClr val="FEBA0A"/>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sp>
        <p:nvSpPr>
          <p:cNvPr id="25" name="intervalshape"/>
          <p:cNvSpPr txBox="1">
            <a:spLocks noChangeArrowheads="1"/>
          </p:cNvSpPr>
          <p:nvPr>
            <p:custDataLst>
              <p:tags r:id="rId6"/>
            </p:custDataLst>
          </p:nvPr>
        </p:nvSpPr>
        <p:spPr bwMode="auto">
          <a:xfrm>
            <a:off x="3402182" y="3786976"/>
            <a:ext cx="1194298" cy="253916"/>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1050" b="1" dirty="0" smtClean="0">
                <a:solidFill>
                  <a:srgbClr val="000000"/>
                </a:solidFill>
                <a:latin typeface="Calibri" pitchFamily="34" charset="0"/>
              </a:rPr>
              <a:t>Analysis</a:t>
            </a:r>
            <a:endParaRPr lang="en-US" sz="1050" b="1" dirty="0">
              <a:solidFill>
                <a:srgbClr val="000000"/>
              </a:solidFill>
              <a:latin typeface="Calibri" pitchFamily="34" charset="0"/>
            </a:endParaRPr>
          </a:p>
        </p:txBody>
      </p:sp>
      <p:cxnSp>
        <p:nvCxnSpPr>
          <p:cNvPr id="26" name="pgshape"/>
          <p:cNvCxnSpPr>
            <a:cxnSpLocks noChangeShapeType="1"/>
          </p:cNvCxnSpPr>
          <p:nvPr/>
        </p:nvCxnSpPr>
        <p:spPr bwMode="auto">
          <a:xfrm>
            <a:off x="7751702" y="295064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7" name="pgshape"/>
          <p:cNvCxnSpPr>
            <a:cxnSpLocks noChangeShapeType="1"/>
          </p:cNvCxnSpPr>
          <p:nvPr/>
        </p:nvCxnSpPr>
        <p:spPr bwMode="auto">
          <a:xfrm>
            <a:off x="8350560"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8" name="pgshape"/>
          <p:cNvSpPr txBox="1">
            <a:spLocks noChangeArrowheads="1"/>
          </p:cNvSpPr>
          <p:nvPr>
            <p:custDataLst>
              <p:tags r:id="rId7"/>
            </p:custDataLst>
          </p:nvPr>
        </p:nvSpPr>
        <p:spPr bwMode="auto">
          <a:xfrm>
            <a:off x="8324724" y="293712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Dec</a:t>
            </a:r>
            <a:endParaRPr lang="en-IE" dirty="0">
              <a:solidFill>
                <a:srgbClr val="FFFFFF"/>
              </a:solidFill>
              <a:latin typeface="Calibri" pitchFamily="34" charset="0"/>
            </a:endParaRPr>
          </a:p>
        </p:txBody>
      </p:sp>
      <p:sp>
        <p:nvSpPr>
          <p:cNvPr id="29" name="pgshape"/>
          <p:cNvSpPr txBox="1">
            <a:spLocks noChangeArrowheads="1"/>
          </p:cNvSpPr>
          <p:nvPr>
            <p:custDataLst>
              <p:tags r:id="rId8"/>
            </p:custDataLst>
          </p:nvPr>
        </p:nvSpPr>
        <p:spPr bwMode="auto">
          <a:xfrm>
            <a:off x="2621159" y="2896726"/>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Feb</a:t>
            </a:r>
            <a:endParaRPr lang="en-IE" dirty="0">
              <a:solidFill>
                <a:srgbClr val="FFFFFF"/>
              </a:solidFill>
              <a:latin typeface="Calibri" pitchFamily="34" charset="0"/>
            </a:endParaRPr>
          </a:p>
        </p:txBody>
      </p:sp>
      <p:sp>
        <p:nvSpPr>
          <p:cNvPr id="30" name="pgshape"/>
          <p:cNvSpPr txBox="1">
            <a:spLocks noChangeArrowheads="1"/>
          </p:cNvSpPr>
          <p:nvPr>
            <p:custDataLst>
              <p:tags r:id="rId9"/>
            </p:custDataLst>
          </p:nvPr>
        </p:nvSpPr>
        <p:spPr bwMode="auto">
          <a:xfrm>
            <a:off x="1973339" y="2840689"/>
            <a:ext cx="792502" cy="36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Jan</a:t>
            </a:r>
            <a:endParaRPr lang="en-IE" dirty="0">
              <a:solidFill>
                <a:srgbClr val="FFFFFF"/>
              </a:solidFill>
              <a:latin typeface="Calibri" pitchFamily="34" charset="0"/>
            </a:endParaRPr>
          </a:p>
        </p:txBody>
      </p:sp>
      <p:sp>
        <p:nvSpPr>
          <p:cNvPr id="31" name="pgshape"/>
          <p:cNvSpPr txBox="1">
            <a:spLocks noChangeArrowheads="1"/>
          </p:cNvSpPr>
          <p:nvPr>
            <p:custDataLst>
              <p:tags r:id="rId10"/>
            </p:custDataLst>
          </p:nvPr>
        </p:nvSpPr>
        <p:spPr bwMode="auto">
          <a:xfrm>
            <a:off x="3169767" y="2875729"/>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Mar</a:t>
            </a:r>
            <a:endParaRPr lang="en-IE" dirty="0">
              <a:solidFill>
                <a:srgbClr val="FFFFFF"/>
              </a:solidFill>
              <a:latin typeface="Calibri" pitchFamily="34" charset="0"/>
            </a:endParaRPr>
          </a:p>
        </p:txBody>
      </p:sp>
      <p:sp>
        <p:nvSpPr>
          <p:cNvPr id="32" name="pgshape"/>
          <p:cNvSpPr txBox="1">
            <a:spLocks noChangeArrowheads="1"/>
          </p:cNvSpPr>
          <p:nvPr>
            <p:custDataLst>
              <p:tags r:id="rId11"/>
            </p:custDataLst>
          </p:nvPr>
        </p:nvSpPr>
        <p:spPr bwMode="auto">
          <a:xfrm>
            <a:off x="4925465" y="2898341"/>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June</a:t>
            </a:r>
            <a:endParaRPr lang="en-IE" dirty="0">
              <a:solidFill>
                <a:srgbClr val="FFFFFF"/>
              </a:solidFill>
              <a:latin typeface="Calibri" pitchFamily="34" charset="0"/>
            </a:endParaRPr>
          </a:p>
        </p:txBody>
      </p:sp>
      <p:sp>
        <p:nvSpPr>
          <p:cNvPr id="33" name="pgshape"/>
          <p:cNvSpPr txBox="1">
            <a:spLocks noChangeArrowheads="1"/>
          </p:cNvSpPr>
          <p:nvPr>
            <p:custDataLst>
              <p:tags r:id="rId12"/>
            </p:custDataLst>
          </p:nvPr>
        </p:nvSpPr>
        <p:spPr bwMode="auto">
          <a:xfrm>
            <a:off x="3747562" y="2875463"/>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April</a:t>
            </a:r>
            <a:endParaRPr lang="en-IE" dirty="0">
              <a:solidFill>
                <a:srgbClr val="FFFFFF"/>
              </a:solidFill>
              <a:latin typeface="Calibri" pitchFamily="34" charset="0"/>
            </a:endParaRPr>
          </a:p>
        </p:txBody>
      </p:sp>
      <p:sp>
        <p:nvSpPr>
          <p:cNvPr id="34" name="pgshape"/>
          <p:cNvSpPr txBox="1">
            <a:spLocks noChangeArrowheads="1"/>
          </p:cNvSpPr>
          <p:nvPr>
            <p:custDataLst>
              <p:tags r:id="rId13"/>
            </p:custDataLst>
          </p:nvPr>
        </p:nvSpPr>
        <p:spPr bwMode="auto">
          <a:xfrm>
            <a:off x="4341277" y="2898341"/>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May</a:t>
            </a:r>
            <a:endParaRPr lang="en-IE" dirty="0">
              <a:solidFill>
                <a:srgbClr val="FFFFFF"/>
              </a:solidFill>
              <a:latin typeface="Calibri" pitchFamily="34" charset="0"/>
            </a:endParaRPr>
          </a:p>
        </p:txBody>
      </p:sp>
      <p:sp>
        <p:nvSpPr>
          <p:cNvPr id="35" name="pgshape"/>
          <p:cNvSpPr txBox="1">
            <a:spLocks noChangeArrowheads="1"/>
          </p:cNvSpPr>
          <p:nvPr>
            <p:custDataLst>
              <p:tags r:id="rId14"/>
            </p:custDataLst>
          </p:nvPr>
        </p:nvSpPr>
        <p:spPr bwMode="auto">
          <a:xfrm>
            <a:off x="5521970" y="289855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July</a:t>
            </a:r>
            <a:endParaRPr lang="en-IE" dirty="0">
              <a:solidFill>
                <a:srgbClr val="FFFFFF"/>
              </a:solidFill>
              <a:latin typeface="Calibri" pitchFamily="34" charset="0"/>
            </a:endParaRPr>
          </a:p>
        </p:txBody>
      </p:sp>
      <p:sp>
        <p:nvSpPr>
          <p:cNvPr id="36" name="pgshape"/>
          <p:cNvSpPr txBox="1">
            <a:spLocks noChangeArrowheads="1"/>
          </p:cNvSpPr>
          <p:nvPr>
            <p:custDataLst>
              <p:tags r:id="rId15"/>
            </p:custDataLst>
          </p:nvPr>
        </p:nvSpPr>
        <p:spPr bwMode="auto">
          <a:xfrm>
            <a:off x="6110062" y="2878193"/>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Aug</a:t>
            </a:r>
            <a:endParaRPr lang="en-IE" dirty="0">
              <a:solidFill>
                <a:srgbClr val="FFFFFF"/>
              </a:solidFill>
              <a:latin typeface="Calibri" pitchFamily="34" charset="0"/>
            </a:endParaRPr>
          </a:p>
        </p:txBody>
      </p:sp>
      <p:sp>
        <p:nvSpPr>
          <p:cNvPr id="37" name="pgshape"/>
          <p:cNvSpPr txBox="1">
            <a:spLocks noChangeArrowheads="1"/>
          </p:cNvSpPr>
          <p:nvPr>
            <p:custDataLst>
              <p:tags r:id="rId16"/>
            </p:custDataLst>
          </p:nvPr>
        </p:nvSpPr>
        <p:spPr bwMode="auto">
          <a:xfrm>
            <a:off x="6686467" y="2896136"/>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Sep</a:t>
            </a:r>
            <a:endParaRPr lang="en-IE" dirty="0">
              <a:solidFill>
                <a:srgbClr val="FFFFFF"/>
              </a:solidFill>
              <a:latin typeface="Calibri" pitchFamily="34" charset="0"/>
            </a:endParaRPr>
          </a:p>
        </p:txBody>
      </p:sp>
      <p:sp>
        <p:nvSpPr>
          <p:cNvPr id="38" name="pgshape"/>
          <p:cNvSpPr txBox="1">
            <a:spLocks noChangeArrowheads="1"/>
          </p:cNvSpPr>
          <p:nvPr>
            <p:custDataLst>
              <p:tags r:id="rId17"/>
            </p:custDataLst>
          </p:nvPr>
        </p:nvSpPr>
        <p:spPr bwMode="auto">
          <a:xfrm>
            <a:off x="7265194" y="2924071"/>
            <a:ext cx="474407"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Oct</a:t>
            </a:r>
            <a:endParaRPr lang="en-IE" dirty="0">
              <a:solidFill>
                <a:srgbClr val="FFFFFF"/>
              </a:solidFill>
              <a:latin typeface="Calibri" pitchFamily="34" charset="0"/>
            </a:endParaRPr>
          </a:p>
        </p:txBody>
      </p:sp>
      <p:sp>
        <p:nvSpPr>
          <p:cNvPr id="39" name="intervalshape"/>
          <p:cNvSpPr txBox="1">
            <a:spLocks noChangeArrowheads="1"/>
          </p:cNvSpPr>
          <p:nvPr>
            <p:custDataLst>
              <p:tags r:id="rId18"/>
            </p:custDataLst>
          </p:nvPr>
        </p:nvSpPr>
        <p:spPr bwMode="auto">
          <a:xfrm>
            <a:off x="4050194" y="4310813"/>
            <a:ext cx="1337556" cy="253916"/>
          </a:xfrm>
          <a:prstGeom prst="rect">
            <a:avLst/>
          </a:prstGeom>
          <a:noFill/>
          <a:ln w="9525">
            <a:noFill/>
            <a:miter lim="800000"/>
            <a:headEnd/>
            <a:tailEnd/>
          </a:ln>
        </p:spPr>
        <p:txBody>
          <a:bodyPr wrap="square">
            <a:spAutoFit/>
          </a:bodyPr>
          <a:lstStyle/>
          <a:p>
            <a:pPr fontAlgn="auto">
              <a:spcBef>
                <a:spcPts val="0"/>
              </a:spcBef>
              <a:spcAft>
                <a:spcPts val="0"/>
              </a:spcAft>
            </a:pPr>
            <a:r>
              <a:rPr lang="en-US" sz="1050" b="1" dirty="0" smtClean="0">
                <a:solidFill>
                  <a:srgbClr val="000000"/>
                </a:solidFill>
                <a:latin typeface="Calibri" pitchFamily="34" charset="0"/>
              </a:rPr>
              <a:t>Development</a:t>
            </a:r>
            <a:endParaRPr lang="en-US" sz="1050" b="1" dirty="0">
              <a:solidFill>
                <a:srgbClr val="000000"/>
              </a:solidFill>
              <a:latin typeface="Calibri" pitchFamily="34" charset="0"/>
            </a:endParaRPr>
          </a:p>
        </p:txBody>
      </p:sp>
      <p:sp>
        <p:nvSpPr>
          <p:cNvPr id="40" name="milestoneshape"/>
          <p:cNvSpPr/>
          <p:nvPr/>
        </p:nvSpPr>
        <p:spPr>
          <a:xfrm>
            <a:off x="3935421" y="2635373"/>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1" name="milestoneshape"/>
          <p:cNvSpPr txBox="1">
            <a:spLocks noChangeArrowheads="1"/>
          </p:cNvSpPr>
          <p:nvPr>
            <p:custDataLst>
              <p:tags r:id="rId19"/>
            </p:custDataLst>
          </p:nvPr>
        </p:nvSpPr>
        <p:spPr bwMode="auto">
          <a:xfrm>
            <a:off x="3766856" y="2305288"/>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3.1</a:t>
            </a:r>
            <a:endParaRPr lang="en-US" sz="1050" b="1" dirty="0">
              <a:solidFill>
                <a:srgbClr val="FF0000"/>
              </a:solidFill>
              <a:latin typeface="Calibri" pitchFamily="34" charset="0"/>
            </a:endParaRPr>
          </a:p>
        </p:txBody>
      </p:sp>
      <p:sp>
        <p:nvSpPr>
          <p:cNvPr id="42" name="Right Arrow 41"/>
          <p:cNvSpPr/>
          <p:nvPr/>
        </p:nvSpPr>
        <p:spPr bwMode="auto">
          <a:xfrm>
            <a:off x="1473709" y="3648476"/>
            <a:ext cx="278031" cy="13850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25000"/>
              </a:spcBef>
            </a:pPr>
            <a:endParaRPr lang="en-GB" sz="1400">
              <a:solidFill>
                <a:srgbClr val="FFFFFF"/>
              </a:solidFill>
              <a:latin typeface="Verdana" charset="0"/>
            </a:endParaRPr>
          </a:p>
        </p:txBody>
      </p:sp>
      <p:sp>
        <p:nvSpPr>
          <p:cNvPr id="43" name="intervalshape"/>
          <p:cNvSpPr txBox="1">
            <a:spLocks noChangeArrowheads="1"/>
          </p:cNvSpPr>
          <p:nvPr>
            <p:custDataLst>
              <p:tags r:id="rId20"/>
            </p:custDataLst>
          </p:nvPr>
        </p:nvSpPr>
        <p:spPr bwMode="auto">
          <a:xfrm>
            <a:off x="7092280" y="4768166"/>
            <a:ext cx="864096" cy="261610"/>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1100" b="1" dirty="0" smtClean="0">
                <a:solidFill>
                  <a:schemeClr val="bg1"/>
                </a:solidFill>
                <a:latin typeface="Calibri" pitchFamily="34" charset="0"/>
              </a:rPr>
              <a:t>Testing</a:t>
            </a:r>
            <a:endParaRPr lang="en-US" sz="1100" b="1" dirty="0">
              <a:solidFill>
                <a:schemeClr val="bg1"/>
              </a:solidFill>
              <a:latin typeface="Calibri" pitchFamily="34" charset="0"/>
            </a:endParaRPr>
          </a:p>
        </p:txBody>
      </p:sp>
      <p:sp>
        <p:nvSpPr>
          <p:cNvPr id="44" name="pgshape"/>
          <p:cNvSpPr txBox="1">
            <a:spLocks noChangeArrowheads="1"/>
          </p:cNvSpPr>
          <p:nvPr>
            <p:custDataLst>
              <p:tags r:id="rId21"/>
            </p:custDataLst>
          </p:nvPr>
        </p:nvSpPr>
        <p:spPr bwMode="auto">
          <a:xfrm>
            <a:off x="7786997" y="292041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a:solidFill>
                  <a:srgbClr val="FFFFFF"/>
                </a:solidFill>
                <a:latin typeface="Calibri" pitchFamily="34" charset="0"/>
              </a:rPr>
              <a:t>Nov</a:t>
            </a:r>
          </a:p>
        </p:txBody>
      </p:sp>
      <p:sp>
        <p:nvSpPr>
          <p:cNvPr id="45" name="milestoneshape"/>
          <p:cNvSpPr/>
          <p:nvPr/>
        </p:nvSpPr>
        <p:spPr>
          <a:xfrm>
            <a:off x="281865" y="2631251"/>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6" name="milestoneshape"/>
          <p:cNvSpPr txBox="1">
            <a:spLocks noChangeArrowheads="1"/>
          </p:cNvSpPr>
          <p:nvPr>
            <p:custDataLst>
              <p:tags r:id="rId22"/>
            </p:custDataLst>
          </p:nvPr>
        </p:nvSpPr>
        <p:spPr bwMode="auto">
          <a:xfrm>
            <a:off x="113300" y="2301166"/>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3.0</a:t>
            </a:r>
            <a:endParaRPr lang="en-US" sz="1050" b="1" dirty="0">
              <a:solidFill>
                <a:srgbClr val="FF0000"/>
              </a:solidFill>
              <a:latin typeface="Calibri" pitchFamily="34" charset="0"/>
            </a:endParaRPr>
          </a:p>
        </p:txBody>
      </p:sp>
      <p:sp>
        <p:nvSpPr>
          <p:cNvPr id="47" name="milestoneshape"/>
          <p:cNvSpPr/>
          <p:nvPr/>
        </p:nvSpPr>
        <p:spPr>
          <a:xfrm>
            <a:off x="8237343" y="2606957"/>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8" name="milestoneshape"/>
          <p:cNvSpPr txBox="1">
            <a:spLocks noChangeArrowheads="1"/>
          </p:cNvSpPr>
          <p:nvPr>
            <p:custDataLst>
              <p:tags r:id="rId23"/>
            </p:custDataLst>
          </p:nvPr>
        </p:nvSpPr>
        <p:spPr bwMode="auto">
          <a:xfrm>
            <a:off x="8068778" y="2276872"/>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3.2</a:t>
            </a:r>
            <a:endParaRPr lang="en-US" sz="1050" b="1" dirty="0">
              <a:solidFill>
                <a:srgbClr val="FF0000"/>
              </a:solidFill>
              <a:latin typeface="Calibri" pitchFamily="34" charset="0"/>
            </a:endParaRPr>
          </a:p>
        </p:txBody>
      </p:sp>
      <p:cxnSp>
        <p:nvCxnSpPr>
          <p:cNvPr id="49" name="pgshape"/>
          <p:cNvCxnSpPr>
            <a:cxnSpLocks noChangeShapeType="1"/>
          </p:cNvCxnSpPr>
          <p:nvPr/>
        </p:nvCxnSpPr>
        <p:spPr bwMode="auto">
          <a:xfrm>
            <a:off x="582689" y="295936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50" name="pgshape"/>
          <p:cNvCxnSpPr>
            <a:cxnSpLocks noChangeShapeType="1"/>
          </p:cNvCxnSpPr>
          <p:nvPr/>
        </p:nvCxnSpPr>
        <p:spPr bwMode="auto">
          <a:xfrm>
            <a:off x="1104393" y="2979903"/>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51" name="pgshape"/>
          <p:cNvCxnSpPr>
            <a:cxnSpLocks noChangeShapeType="1"/>
          </p:cNvCxnSpPr>
          <p:nvPr/>
        </p:nvCxnSpPr>
        <p:spPr bwMode="auto">
          <a:xfrm>
            <a:off x="1703251" y="2965628"/>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52" name="pgshape"/>
          <p:cNvSpPr txBox="1">
            <a:spLocks noChangeArrowheads="1"/>
          </p:cNvSpPr>
          <p:nvPr>
            <p:custDataLst>
              <p:tags r:id="rId24"/>
            </p:custDataLst>
          </p:nvPr>
        </p:nvSpPr>
        <p:spPr bwMode="auto">
          <a:xfrm>
            <a:off x="1677415" y="2900485"/>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Dec</a:t>
            </a:r>
            <a:endParaRPr lang="en-IE" dirty="0">
              <a:solidFill>
                <a:srgbClr val="FFFFFF"/>
              </a:solidFill>
              <a:latin typeface="Calibri" pitchFamily="34" charset="0"/>
            </a:endParaRPr>
          </a:p>
        </p:txBody>
      </p:sp>
      <p:sp>
        <p:nvSpPr>
          <p:cNvPr id="53" name="pgshape"/>
          <p:cNvSpPr txBox="1">
            <a:spLocks noChangeArrowheads="1"/>
          </p:cNvSpPr>
          <p:nvPr>
            <p:custDataLst>
              <p:tags r:id="rId25"/>
            </p:custDataLst>
          </p:nvPr>
        </p:nvSpPr>
        <p:spPr bwMode="auto">
          <a:xfrm>
            <a:off x="39159" y="2867732"/>
            <a:ext cx="51505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Sep</a:t>
            </a:r>
            <a:endParaRPr lang="en-IE" dirty="0">
              <a:solidFill>
                <a:srgbClr val="FFFFFF"/>
              </a:solidFill>
              <a:latin typeface="Calibri" pitchFamily="34" charset="0"/>
            </a:endParaRPr>
          </a:p>
        </p:txBody>
      </p:sp>
      <p:sp>
        <p:nvSpPr>
          <p:cNvPr id="54" name="pgshape"/>
          <p:cNvSpPr txBox="1">
            <a:spLocks noChangeArrowheads="1"/>
          </p:cNvSpPr>
          <p:nvPr>
            <p:custDataLst>
              <p:tags r:id="rId26"/>
            </p:custDataLst>
          </p:nvPr>
        </p:nvSpPr>
        <p:spPr bwMode="auto">
          <a:xfrm>
            <a:off x="617885" y="2887429"/>
            <a:ext cx="474407"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Oct</a:t>
            </a:r>
            <a:endParaRPr lang="en-IE" dirty="0">
              <a:solidFill>
                <a:srgbClr val="FFFFFF"/>
              </a:solidFill>
              <a:latin typeface="Calibri" pitchFamily="34" charset="0"/>
            </a:endParaRPr>
          </a:p>
        </p:txBody>
      </p:sp>
      <p:sp>
        <p:nvSpPr>
          <p:cNvPr id="55" name="pgshape"/>
          <p:cNvSpPr txBox="1">
            <a:spLocks noChangeArrowheads="1"/>
          </p:cNvSpPr>
          <p:nvPr>
            <p:custDataLst>
              <p:tags r:id="rId27"/>
            </p:custDataLst>
          </p:nvPr>
        </p:nvSpPr>
        <p:spPr bwMode="auto">
          <a:xfrm>
            <a:off x="1139688" y="2883775"/>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a:solidFill>
                  <a:srgbClr val="FFFFFF"/>
                </a:solidFill>
                <a:latin typeface="Calibri" pitchFamily="34" charset="0"/>
              </a:rPr>
              <a:t>Nov</a:t>
            </a:r>
          </a:p>
        </p:txBody>
      </p:sp>
      <p:sp>
        <p:nvSpPr>
          <p:cNvPr id="56" name="pgshape"/>
          <p:cNvSpPr txBox="1">
            <a:spLocks noChangeArrowheads="1"/>
          </p:cNvSpPr>
          <p:nvPr>
            <p:custDataLst>
              <p:tags r:id="rId28"/>
            </p:custDataLst>
          </p:nvPr>
        </p:nvSpPr>
        <p:spPr bwMode="auto">
          <a:xfrm>
            <a:off x="39159" y="1810886"/>
            <a:ext cx="63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13</a:t>
            </a:r>
            <a:endParaRPr lang="en-IE" sz="2400" b="1" dirty="0">
              <a:solidFill>
                <a:srgbClr val="808080"/>
              </a:solidFill>
              <a:latin typeface="Calibri" pitchFamily="34" charset="0"/>
            </a:endParaRPr>
          </a:p>
        </p:txBody>
      </p:sp>
      <p:sp>
        <p:nvSpPr>
          <p:cNvPr id="57" name="milestoneshape"/>
          <p:cNvSpPr>
            <a:spLocks noChangeArrowheads="1"/>
          </p:cNvSpPr>
          <p:nvPr/>
        </p:nvSpPr>
        <p:spPr bwMode="auto">
          <a:xfrm rot="10800000">
            <a:off x="728088" y="2805878"/>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58" name="milestoneshape"/>
          <p:cNvSpPr txBox="1">
            <a:spLocks noChangeArrowheads="1"/>
          </p:cNvSpPr>
          <p:nvPr>
            <p:custDataLst>
              <p:tags r:id="rId29"/>
            </p:custDataLst>
          </p:nvPr>
        </p:nvSpPr>
        <p:spPr bwMode="auto">
          <a:xfrm>
            <a:off x="728088" y="2639936"/>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1</a:t>
            </a:r>
          </a:p>
        </p:txBody>
      </p:sp>
      <p:sp>
        <p:nvSpPr>
          <p:cNvPr id="59" name="milestoneshape"/>
          <p:cNvSpPr>
            <a:spLocks noChangeArrowheads="1"/>
          </p:cNvSpPr>
          <p:nvPr/>
        </p:nvSpPr>
        <p:spPr bwMode="auto">
          <a:xfrm rot="10800000">
            <a:off x="1271176" y="2801897"/>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0" name="milestoneshape"/>
          <p:cNvSpPr txBox="1">
            <a:spLocks noChangeArrowheads="1"/>
          </p:cNvSpPr>
          <p:nvPr>
            <p:custDataLst>
              <p:tags r:id="rId30"/>
            </p:custDataLst>
          </p:nvPr>
        </p:nvSpPr>
        <p:spPr bwMode="auto">
          <a:xfrm>
            <a:off x="1271176" y="2635955"/>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2</a:t>
            </a:r>
            <a:endParaRPr lang="en-US" sz="900" b="1" kern="0" dirty="0">
              <a:solidFill>
                <a:srgbClr val="000000"/>
              </a:solidFill>
              <a:latin typeface="Calibri" pitchFamily="34" charset="0"/>
            </a:endParaRPr>
          </a:p>
        </p:txBody>
      </p:sp>
      <p:sp>
        <p:nvSpPr>
          <p:cNvPr id="61" name="milestoneshape"/>
          <p:cNvSpPr>
            <a:spLocks noChangeArrowheads="1"/>
          </p:cNvSpPr>
          <p:nvPr/>
        </p:nvSpPr>
        <p:spPr bwMode="auto">
          <a:xfrm rot="10800000">
            <a:off x="1876666" y="2806013"/>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2" name="milestoneshape"/>
          <p:cNvSpPr txBox="1">
            <a:spLocks noChangeArrowheads="1"/>
          </p:cNvSpPr>
          <p:nvPr>
            <p:custDataLst>
              <p:tags r:id="rId31"/>
            </p:custDataLst>
          </p:nvPr>
        </p:nvSpPr>
        <p:spPr bwMode="auto">
          <a:xfrm>
            <a:off x="1876666" y="2640071"/>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3</a:t>
            </a:r>
            <a:endParaRPr lang="en-US" sz="900" b="1" kern="0" dirty="0">
              <a:solidFill>
                <a:srgbClr val="000000"/>
              </a:solidFill>
              <a:latin typeface="Calibri" pitchFamily="34" charset="0"/>
            </a:endParaRPr>
          </a:p>
        </p:txBody>
      </p:sp>
      <p:cxnSp>
        <p:nvCxnSpPr>
          <p:cNvPr id="63" name="pgshape"/>
          <p:cNvCxnSpPr>
            <a:cxnSpLocks noChangeShapeType="1"/>
          </p:cNvCxnSpPr>
          <p:nvPr/>
        </p:nvCxnSpPr>
        <p:spPr bwMode="auto">
          <a:xfrm>
            <a:off x="2201453" y="298819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 name="Date Placeholder 1"/>
          <p:cNvSpPr>
            <a:spLocks noGrp="1"/>
          </p:cNvSpPr>
          <p:nvPr>
            <p:ph type="dt" sz="half" idx="4294967295"/>
          </p:nvPr>
        </p:nvSpPr>
        <p:spPr>
          <a:xfrm>
            <a:off x="539750" y="6551613"/>
            <a:ext cx="1439863" cy="360362"/>
          </a:xfrm>
          <a:prstGeom prst="rect">
            <a:avLst/>
          </a:prstGeom>
        </p:spPr>
        <p:txBody>
          <a:bodyPr/>
          <a:lstStyle/>
          <a:p>
            <a:pPr>
              <a:defRPr/>
            </a:pPr>
            <a:r>
              <a:rPr lang="de-DE" smtClean="0"/>
              <a:t>15/04/2014</a:t>
            </a:r>
            <a:endParaRPr lang="en-GB"/>
          </a:p>
        </p:txBody>
      </p:sp>
      <p:sp>
        <p:nvSpPr>
          <p:cNvPr id="67" name="milestoneshape"/>
          <p:cNvSpPr>
            <a:spLocks noChangeArrowheads="1"/>
          </p:cNvSpPr>
          <p:nvPr/>
        </p:nvSpPr>
        <p:spPr bwMode="auto">
          <a:xfrm rot="10800000">
            <a:off x="5058133" y="2802854"/>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8" name="milestoneshape"/>
          <p:cNvSpPr txBox="1">
            <a:spLocks noChangeArrowheads="1"/>
          </p:cNvSpPr>
          <p:nvPr>
            <p:custDataLst>
              <p:tags r:id="rId32"/>
            </p:custDataLst>
          </p:nvPr>
        </p:nvSpPr>
        <p:spPr bwMode="auto">
          <a:xfrm>
            <a:off x="5038080" y="2615828"/>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4</a:t>
            </a:r>
            <a:endParaRPr lang="en-US" sz="900" b="1" kern="0" dirty="0">
              <a:solidFill>
                <a:srgbClr val="000000"/>
              </a:solidFill>
              <a:latin typeface="Calibri" pitchFamily="34" charset="0"/>
            </a:endParaRPr>
          </a:p>
        </p:txBody>
      </p:sp>
    </p:spTree>
    <p:extLst>
      <p:ext uri="{BB962C8B-B14F-4D97-AF65-F5344CB8AC3E}">
        <p14:creationId xmlns:p14="http://schemas.microsoft.com/office/powerpoint/2010/main" val="17445584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noProof="0" smtClean="0"/>
              <a:pPr/>
              <a:t>39</a:t>
            </a:fld>
            <a:endParaRPr lang="en-GB" noProof="0"/>
          </a:p>
        </p:txBody>
      </p:sp>
      <p:sp>
        <p:nvSpPr>
          <p:cNvPr id="3" name="Text Placeholder 2"/>
          <p:cNvSpPr>
            <a:spLocks noGrp="1"/>
          </p:cNvSpPr>
          <p:nvPr>
            <p:ph type="body" sz="quarter" idx="11"/>
          </p:nvPr>
        </p:nvSpPr>
        <p:spPr>
          <a:xfrm>
            <a:off x="467544" y="1124744"/>
            <a:ext cx="8064000" cy="540000"/>
          </a:xfrm>
        </p:spPr>
        <p:txBody>
          <a:bodyPr/>
          <a:lstStyle/>
          <a:p>
            <a:r>
              <a:rPr lang="en-GB" dirty="0" smtClean="0"/>
              <a:t>R4BP 3.2 – main improvements</a:t>
            </a:r>
            <a:endParaRPr lang="en-GB" dirty="0"/>
          </a:p>
        </p:txBody>
      </p:sp>
      <p:sp>
        <p:nvSpPr>
          <p:cNvPr id="4" name="Text Placeholder 3"/>
          <p:cNvSpPr>
            <a:spLocks noGrp="1"/>
          </p:cNvSpPr>
          <p:nvPr>
            <p:ph type="body" sz="quarter" idx="12"/>
          </p:nvPr>
        </p:nvSpPr>
        <p:spPr>
          <a:xfrm>
            <a:off x="467544" y="1844824"/>
            <a:ext cx="8064000" cy="4248032"/>
          </a:xfrm>
        </p:spPr>
        <p:txBody>
          <a:bodyPr/>
          <a:lstStyle/>
          <a:p>
            <a:r>
              <a:rPr lang="en-GB" dirty="0" smtClean="0"/>
              <a:t>Additional case types</a:t>
            </a:r>
          </a:p>
          <a:p>
            <a:r>
              <a:rPr lang="en-GB" dirty="0" smtClean="0"/>
              <a:t>Grouping of related applications (e.g. renewal of mutual recognitions, mutual recognition in parallel)</a:t>
            </a:r>
          </a:p>
          <a:p>
            <a:r>
              <a:rPr lang="en-GB" dirty="0" smtClean="0"/>
              <a:t>Nomination and delegation</a:t>
            </a:r>
          </a:p>
          <a:p>
            <a:r>
              <a:rPr lang="en-GB" dirty="0" smtClean="0"/>
              <a:t>Integration of SPC data</a:t>
            </a:r>
          </a:p>
          <a:p>
            <a:r>
              <a:rPr lang="en-GB" dirty="0" smtClean="0"/>
              <a:t>E-mail notification</a:t>
            </a:r>
          </a:p>
          <a:p>
            <a:r>
              <a:rPr lang="en-GB" dirty="0" smtClean="0"/>
              <a:t>Export of list views</a:t>
            </a:r>
          </a:p>
          <a:p>
            <a:endParaRPr lang="en-GB" dirty="0" smtClean="0"/>
          </a:p>
          <a:p>
            <a:endParaRPr lang="fr-BE" dirty="0"/>
          </a:p>
          <a:p>
            <a:endParaRPr lang="en-GB" dirty="0"/>
          </a:p>
          <a:p>
            <a:pPr lvl="0"/>
            <a:endParaRPr lang="en-GB" dirty="0" smtClean="0"/>
          </a:p>
          <a:p>
            <a:pPr lvl="1"/>
            <a:endParaRPr lang="en-GB" dirty="0" smtClean="0"/>
          </a:p>
          <a:p>
            <a:pPr lvl="1"/>
            <a:endParaRPr lang="en-GB" dirty="0" smtClean="0"/>
          </a:p>
          <a:p>
            <a:pPr lvl="1"/>
            <a:endParaRPr lang="en-GB" dirty="0" smtClean="0"/>
          </a:p>
          <a:p>
            <a:pPr marL="457200" lvl="1" indent="0">
              <a:buNone/>
            </a:pPr>
            <a:endParaRPr lang="en-GB" dirty="0"/>
          </a:p>
        </p:txBody>
      </p:sp>
    </p:spTree>
    <p:extLst>
      <p:ext uri="{BB962C8B-B14F-4D97-AF65-F5344CB8AC3E}">
        <p14:creationId xmlns:p14="http://schemas.microsoft.com/office/powerpoint/2010/main" val="1593436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611188" y="1120775"/>
            <a:ext cx="8197850" cy="493713"/>
          </a:xfrm>
        </p:spPr>
        <p:txBody>
          <a:bodyPr/>
          <a:lstStyle/>
          <a:p>
            <a:r>
              <a:rPr lang="de-DE" smtClean="0">
                <a:ea typeface="ＭＳ Ｐゴシック" pitchFamily="34" charset="-128"/>
              </a:rPr>
              <a:t>The role of ECHA in biocides</a:t>
            </a:r>
            <a:endParaRPr lang="en-GB" smtClean="0">
              <a:ea typeface="ＭＳ Ｐゴシック" pitchFamily="34" charset="-128"/>
            </a:endParaRPr>
          </a:p>
        </p:txBody>
      </p:sp>
      <p:pic>
        <p:nvPicPr>
          <p:cNvPr id="121860"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59175" y="3568700"/>
            <a:ext cx="1973263"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83260" y="4958146"/>
            <a:ext cx="1913861" cy="553998"/>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600" dirty="0">
                <a:solidFill>
                  <a:srgbClr val="002D86"/>
                </a:solidFill>
              </a:rPr>
              <a:t>Helpdesk</a:t>
            </a:r>
            <a:r>
              <a:rPr lang="de-DE" sz="1400" dirty="0">
                <a:solidFill>
                  <a:srgbClr val="002D86"/>
                </a:solidFill>
              </a:rPr>
              <a:t> / </a:t>
            </a:r>
            <a:r>
              <a:rPr lang="de-DE" sz="1400" dirty="0" err="1">
                <a:solidFill>
                  <a:srgbClr val="002D86"/>
                </a:solidFill>
              </a:rPr>
              <a:t>Helpnet</a:t>
            </a:r>
            <a:endParaRPr lang="en-GB" sz="1400" dirty="0">
              <a:solidFill>
                <a:srgbClr val="002D86"/>
              </a:solidFill>
            </a:endParaRPr>
          </a:p>
        </p:txBody>
      </p:sp>
      <p:sp>
        <p:nvSpPr>
          <p:cNvPr id="21512" name="Rounded Rectangle 6"/>
          <p:cNvSpPr>
            <a:spLocks noChangeArrowheads="1"/>
          </p:cNvSpPr>
          <p:nvPr/>
        </p:nvSpPr>
        <p:spPr bwMode="auto">
          <a:xfrm>
            <a:off x="10652125" y="5784850"/>
            <a:ext cx="914400" cy="9144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spcBef>
                <a:spcPct val="25000"/>
              </a:spcBef>
              <a:buFontTx/>
              <a:buNone/>
              <a:defRPr/>
            </a:pPr>
            <a:endParaRPr lang="en-GB" sz="1400">
              <a:solidFill>
                <a:srgbClr val="FFFFFF"/>
              </a:solidFill>
              <a:ea typeface="ＭＳ Ｐゴシック" pitchFamily="34" charset="-128"/>
            </a:endParaRPr>
          </a:p>
        </p:txBody>
      </p:sp>
      <p:sp>
        <p:nvSpPr>
          <p:cNvPr id="12" name="TextBox 11"/>
          <p:cNvSpPr txBox="1"/>
          <p:nvPr/>
        </p:nvSpPr>
        <p:spPr>
          <a:xfrm>
            <a:off x="1321978" y="5734320"/>
            <a:ext cx="1913861" cy="30777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Communication</a:t>
            </a:r>
            <a:endParaRPr lang="en-GB" sz="1400" dirty="0">
              <a:solidFill>
                <a:srgbClr val="002D86"/>
              </a:solidFill>
            </a:endParaRPr>
          </a:p>
        </p:txBody>
      </p:sp>
      <p:sp>
        <p:nvSpPr>
          <p:cNvPr id="13" name="TextBox 12"/>
          <p:cNvSpPr txBox="1"/>
          <p:nvPr/>
        </p:nvSpPr>
        <p:spPr>
          <a:xfrm>
            <a:off x="269353" y="4412887"/>
            <a:ext cx="1913861" cy="30777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Dissemination</a:t>
            </a:r>
            <a:endParaRPr lang="en-GB" sz="1400" dirty="0">
              <a:solidFill>
                <a:srgbClr val="002D86"/>
              </a:solidFill>
            </a:endParaRPr>
          </a:p>
        </p:txBody>
      </p:sp>
      <p:sp>
        <p:nvSpPr>
          <p:cNvPr id="14" name="TextBox 13"/>
          <p:cNvSpPr txBox="1"/>
          <p:nvPr/>
        </p:nvSpPr>
        <p:spPr>
          <a:xfrm>
            <a:off x="361027" y="3801501"/>
            <a:ext cx="1913861" cy="338554"/>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600" dirty="0" err="1">
                <a:solidFill>
                  <a:srgbClr val="002D86"/>
                </a:solidFill>
              </a:rPr>
              <a:t>Guidance</a:t>
            </a:r>
            <a:endParaRPr lang="en-GB" sz="1600" dirty="0">
              <a:solidFill>
                <a:srgbClr val="002D86"/>
              </a:solidFill>
            </a:endParaRPr>
          </a:p>
        </p:txBody>
      </p:sp>
      <p:sp>
        <p:nvSpPr>
          <p:cNvPr id="15" name="TextBox 14"/>
          <p:cNvSpPr txBox="1"/>
          <p:nvPr/>
        </p:nvSpPr>
        <p:spPr>
          <a:xfrm>
            <a:off x="609597" y="3140468"/>
            <a:ext cx="1913861" cy="30777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err="1">
                <a:solidFill>
                  <a:srgbClr val="002D86"/>
                </a:solidFill>
              </a:rPr>
              <a:t>Coordination</a:t>
            </a:r>
            <a:r>
              <a:rPr lang="de-DE" sz="1400" b="1" dirty="0">
                <a:solidFill>
                  <a:srgbClr val="002D86"/>
                </a:solidFill>
              </a:rPr>
              <a:t> </a:t>
            </a:r>
            <a:r>
              <a:rPr lang="de-DE" sz="1400" dirty="0" err="1">
                <a:solidFill>
                  <a:srgbClr val="002D86"/>
                </a:solidFill>
              </a:rPr>
              <a:t>group</a:t>
            </a:r>
            <a:endParaRPr lang="en-GB" sz="1400" dirty="0">
              <a:solidFill>
                <a:srgbClr val="002D86"/>
              </a:solidFill>
            </a:endParaRPr>
          </a:p>
        </p:txBody>
      </p:sp>
      <p:sp>
        <p:nvSpPr>
          <p:cNvPr id="16" name="TextBox 15"/>
          <p:cNvSpPr txBox="1"/>
          <p:nvPr/>
        </p:nvSpPr>
        <p:spPr>
          <a:xfrm>
            <a:off x="3588889" y="5933535"/>
            <a:ext cx="1913861" cy="30777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Board</a:t>
            </a:r>
            <a:r>
              <a:rPr lang="de-DE" sz="1400" b="1" dirty="0">
                <a:solidFill>
                  <a:srgbClr val="002D86"/>
                </a:solidFill>
              </a:rPr>
              <a:t> </a:t>
            </a:r>
            <a:r>
              <a:rPr lang="de-DE" sz="1400" dirty="0" err="1">
                <a:solidFill>
                  <a:srgbClr val="002D86"/>
                </a:solidFill>
              </a:rPr>
              <a:t>of</a:t>
            </a:r>
            <a:r>
              <a:rPr lang="de-DE" sz="1400" b="1" dirty="0">
                <a:solidFill>
                  <a:srgbClr val="002D86"/>
                </a:solidFill>
              </a:rPr>
              <a:t> </a:t>
            </a:r>
            <a:r>
              <a:rPr lang="de-DE" sz="1400" dirty="0" err="1">
                <a:solidFill>
                  <a:srgbClr val="002D86"/>
                </a:solidFill>
              </a:rPr>
              <a:t>appeal</a:t>
            </a:r>
            <a:endParaRPr lang="en-GB" sz="1400" dirty="0">
              <a:solidFill>
                <a:srgbClr val="002D86"/>
              </a:solidFill>
            </a:endParaRPr>
          </a:p>
        </p:txBody>
      </p:sp>
      <p:sp>
        <p:nvSpPr>
          <p:cNvPr id="17" name="TextBox 16"/>
          <p:cNvSpPr txBox="1"/>
          <p:nvPr/>
        </p:nvSpPr>
        <p:spPr>
          <a:xfrm>
            <a:off x="6004219" y="5596675"/>
            <a:ext cx="1913861" cy="738664"/>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Technical</a:t>
            </a:r>
            <a:r>
              <a:rPr lang="de-DE" sz="1400" b="1" dirty="0">
                <a:solidFill>
                  <a:srgbClr val="002D86"/>
                </a:solidFill>
              </a:rPr>
              <a:t> </a:t>
            </a:r>
            <a:r>
              <a:rPr lang="de-DE" sz="1400" dirty="0" err="1" smtClean="0">
                <a:solidFill>
                  <a:srgbClr val="002D86"/>
                </a:solidFill>
              </a:rPr>
              <a:t>equivalence</a:t>
            </a:r>
            <a:r>
              <a:rPr lang="de-DE" sz="1400" dirty="0" smtClean="0">
                <a:solidFill>
                  <a:srgbClr val="002D86"/>
                </a:solidFill>
              </a:rPr>
              <a:t> – </a:t>
            </a:r>
            <a:r>
              <a:rPr lang="de-DE" sz="1400" dirty="0" err="1" smtClean="0">
                <a:solidFill>
                  <a:srgbClr val="002D86"/>
                </a:solidFill>
              </a:rPr>
              <a:t>chemical</a:t>
            </a:r>
            <a:r>
              <a:rPr lang="de-DE" sz="1400" dirty="0" smtClean="0">
                <a:solidFill>
                  <a:srgbClr val="002D86"/>
                </a:solidFill>
              </a:rPr>
              <a:t> </a:t>
            </a:r>
            <a:r>
              <a:rPr lang="de-DE" sz="1400" dirty="0" err="1" smtClean="0">
                <a:solidFill>
                  <a:srgbClr val="002D86"/>
                </a:solidFill>
              </a:rPr>
              <a:t>similarity</a:t>
            </a:r>
            <a:endParaRPr lang="en-GB" sz="1400" dirty="0">
              <a:solidFill>
                <a:srgbClr val="002D86"/>
              </a:solidFill>
            </a:endParaRPr>
          </a:p>
        </p:txBody>
      </p:sp>
      <p:sp>
        <p:nvSpPr>
          <p:cNvPr id="18" name="TextBox 17"/>
          <p:cNvSpPr txBox="1"/>
          <p:nvPr/>
        </p:nvSpPr>
        <p:spPr>
          <a:xfrm>
            <a:off x="6542564" y="4807065"/>
            <a:ext cx="1913861" cy="523220"/>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smtClean="0">
                <a:solidFill>
                  <a:srgbClr val="002D86"/>
                </a:solidFill>
              </a:rPr>
              <a:t>Active</a:t>
            </a:r>
            <a:r>
              <a:rPr lang="de-DE" sz="1400" b="1" dirty="0" smtClean="0">
                <a:solidFill>
                  <a:srgbClr val="002D86"/>
                </a:solidFill>
              </a:rPr>
              <a:t> </a:t>
            </a:r>
            <a:r>
              <a:rPr lang="de-DE" sz="1400" dirty="0" smtClean="0">
                <a:solidFill>
                  <a:srgbClr val="002D86"/>
                </a:solidFill>
              </a:rPr>
              <a:t>substance</a:t>
            </a:r>
            <a:r>
              <a:rPr lang="de-DE" sz="1400" b="1" dirty="0" smtClean="0">
                <a:solidFill>
                  <a:srgbClr val="002D86"/>
                </a:solidFill>
              </a:rPr>
              <a:t> </a:t>
            </a:r>
            <a:r>
              <a:rPr lang="de-DE" sz="1400" dirty="0" err="1" smtClean="0">
                <a:solidFill>
                  <a:srgbClr val="002D86"/>
                </a:solidFill>
              </a:rPr>
              <a:t>suppliers</a:t>
            </a:r>
            <a:endParaRPr lang="en-GB" sz="1400" dirty="0">
              <a:solidFill>
                <a:srgbClr val="002D86"/>
              </a:solidFill>
            </a:endParaRPr>
          </a:p>
        </p:txBody>
      </p:sp>
      <p:sp>
        <p:nvSpPr>
          <p:cNvPr id="19" name="TextBox 18"/>
          <p:cNvSpPr txBox="1"/>
          <p:nvPr/>
        </p:nvSpPr>
        <p:spPr>
          <a:xfrm>
            <a:off x="6961150" y="4183630"/>
            <a:ext cx="1913861" cy="30777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Data</a:t>
            </a:r>
            <a:r>
              <a:rPr lang="de-DE" sz="1400" b="1" dirty="0">
                <a:solidFill>
                  <a:srgbClr val="002D86"/>
                </a:solidFill>
              </a:rPr>
              <a:t> </a:t>
            </a:r>
            <a:r>
              <a:rPr lang="de-DE" sz="1400" dirty="0" err="1">
                <a:solidFill>
                  <a:srgbClr val="002D86"/>
                </a:solidFill>
              </a:rPr>
              <a:t>sharing</a:t>
            </a:r>
            <a:endParaRPr lang="en-GB" sz="1400" dirty="0">
              <a:solidFill>
                <a:srgbClr val="002D86"/>
              </a:solidFill>
            </a:endParaRPr>
          </a:p>
        </p:txBody>
      </p:sp>
      <p:sp>
        <p:nvSpPr>
          <p:cNvPr id="20" name="TextBox 19"/>
          <p:cNvSpPr txBox="1"/>
          <p:nvPr/>
        </p:nvSpPr>
        <p:spPr>
          <a:xfrm>
            <a:off x="6510958" y="2429647"/>
            <a:ext cx="1913861" cy="523220"/>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400" dirty="0">
                <a:solidFill>
                  <a:srgbClr val="002D86"/>
                </a:solidFill>
              </a:rPr>
              <a:t>Submission Pipeline</a:t>
            </a:r>
            <a:endParaRPr lang="en-GB" sz="1400" dirty="0">
              <a:solidFill>
                <a:srgbClr val="002D86"/>
              </a:solidFill>
            </a:endParaRPr>
          </a:p>
        </p:txBody>
      </p:sp>
      <p:sp>
        <p:nvSpPr>
          <p:cNvPr id="21" name="TextBox 20"/>
          <p:cNvSpPr txBox="1"/>
          <p:nvPr/>
        </p:nvSpPr>
        <p:spPr>
          <a:xfrm>
            <a:off x="6660704" y="3151779"/>
            <a:ext cx="1913861" cy="83099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600" dirty="0">
                <a:solidFill>
                  <a:srgbClr val="002D86"/>
                </a:solidFill>
              </a:rPr>
              <a:t>Data </a:t>
            </a:r>
            <a:r>
              <a:rPr lang="de-DE" sz="1600" dirty="0" err="1">
                <a:solidFill>
                  <a:srgbClr val="002D86"/>
                </a:solidFill>
              </a:rPr>
              <a:t>management</a:t>
            </a:r>
            <a:r>
              <a:rPr lang="de-DE" sz="1600" dirty="0">
                <a:solidFill>
                  <a:srgbClr val="002D86"/>
                </a:solidFill>
              </a:rPr>
              <a:t> (in IUCLID)</a:t>
            </a:r>
            <a:endParaRPr lang="en-GB" sz="1600" dirty="0">
              <a:solidFill>
                <a:srgbClr val="002D86"/>
              </a:solidFill>
            </a:endParaRPr>
          </a:p>
        </p:txBody>
      </p:sp>
      <p:sp>
        <p:nvSpPr>
          <p:cNvPr id="22" name="TextBox 21"/>
          <p:cNvSpPr txBox="1"/>
          <p:nvPr/>
        </p:nvSpPr>
        <p:spPr>
          <a:xfrm>
            <a:off x="4090359" y="1838021"/>
            <a:ext cx="1913861" cy="830997"/>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600" dirty="0">
                <a:solidFill>
                  <a:srgbClr val="002D86"/>
                </a:solidFill>
              </a:rPr>
              <a:t>Registry </a:t>
            </a:r>
            <a:r>
              <a:rPr lang="de-DE" sz="1600" dirty="0" err="1">
                <a:solidFill>
                  <a:srgbClr val="002D86"/>
                </a:solidFill>
              </a:rPr>
              <a:t>for</a:t>
            </a:r>
            <a:r>
              <a:rPr lang="de-DE" sz="1600" dirty="0">
                <a:solidFill>
                  <a:srgbClr val="002D86"/>
                </a:solidFill>
              </a:rPr>
              <a:t> </a:t>
            </a:r>
            <a:r>
              <a:rPr lang="de-DE" sz="1600" dirty="0" err="1">
                <a:solidFill>
                  <a:srgbClr val="002D86"/>
                </a:solidFill>
              </a:rPr>
              <a:t>Biocidal</a:t>
            </a:r>
            <a:r>
              <a:rPr lang="de-DE" sz="1600" dirty="0">
                <a:solidFill>
                  <a:srgbClr val="002D86"/>
                </a:solidFill>
              </a:rPr>
              <a:t> Products (</a:t>
            </a:r>
            <a:r>
              <a:rPr lang="de-DE" sz="1600" dirty="0" smtClean="0">
                <a:solidFill>
                  <a:srgbClr val="002D86"/>
                </a:solidFill>
              </a:rPr>
              <a:t>R4BP)</a:t>
            </a:r>
            <a:endParaRPr lang="en-GB" sz="1600" dirty="0">
              <a:solidFill>
                <a:srgbClr val="002D86"/>
              </a:solidFill>
            </a:endParaRPr>
          </a:p>
        </p:txBody>
      </p:sp>
      <p:sp>
        <p:nvSpPr>
          <p:cNvPr id="23" name="TextBox 22"/>
          <p:cNvSpPr txBox="1"/>
          <p:nvPr/>
        </p:nvSpPr>
        <p:spPr>
          <a:xfrm>
            <a:off x="990600" y="2175141"/>
            <a:ext cx="2663451" cy="584775"/>
          </a:xfrm>
          <a:prstGeom prst="rect">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a:spAutoFit/>
          </a:bodyPr>
          <a:lstStyle/>
          <a:p>
            <a:pPr algn="ctr">
              <a:spcBef>
                <a:spcPct val="25000"/>
              </a:spcBef>
              <a:buFontTx/>
              <a:buNone/>
              <a:defRPr/>
            </a:pPr>
            <a:r>
              <a:rPr lang="de-DE" sz="1600" dirty="0" err="1">
                <a:solidFill>
                  <a:srgbClr val="002D86"/>
                </a:solidFill>
              </a:rPr>
              <a:t>Biocidal</a:t>
            </a:r>
            <a:r>
              <a:rPr lang="de-DE" sz="1600" dirty="0">
                <a:solidFill>
                  <a:srgbClr val="002D86"/>
                </a:solidFill>
              </a:rPr>
              <a:t> </a:t>
            </a:r>
            <a:r>
              <a:rPr lang="de-DE" sz="1600" dirty="0" err="1">
                <a:solidFill>
                  <a:srgbClr val="002D86"/>
                </a:solidFill>
              </a:rPr>
              <a:t>Product</a:t>
            </a:r>
            <a:r>
              <a:rPr lang="de-DE" sz="1600" dirty="0">
                <a:solidFill>
                  <a:srgbClr val="002D86"/>
                </a:solidFill>
              </a:rPr>
              <a:t> </a:t>
            </a:r>
            <a:r>
              <a:rPr lang="de-DE" sz="1600" dirty="0" err="1">
                <a:solidFill>
                  <a:srgbClr val="002D86"/>
                </a:solidFill>
              </a:rPr>
              <a:t>Committee</a:t>
            </a:r>
            <a:r>
              <a:rPr lang="de-DE" sz="1600" dirty="0">
                <a:solidFill>
                  <a:srgbClr val="002D86"/>
                </a:solidFill>
              </a:rPr>
              <a:t> (BPC)</a:t>
            </a:r>
            <a:endParaRPr lang="en-GB" sz="1600" dirty="0">
              <a:solidFill>
                <a:srgbClr val="002D86"/>
              </a:solidFill>
            </a:endParaRPr>
          </a:p>
        </p:txBody>
      </p:sp>
      <p:cxnSp>
        <p:nvCxnSpPr>
          <p:cNvPr id="13357" name="Straight Arrow Connector 23"/>
          <p:cNvCxnSpPr>
            <a:cxnSpLocks noChangeShapeType="1"/>
          </p:cNvCxnSpPr>
          <p:nvPr/>
        </p:nvCxnSpPr>
        <p:spPr bwMode="auto">
          <a:xfrm flipH="1" flipV="1">
            <a:off x="3654425" y="2760663"/>
            <a:ext cx="512763" cy="808037"/>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58" name="Straight Arrow Connector 26"/>
          <p:cNvCxnSpPr>
            <a:cxnSpLocks noChangeShapeType="1"/>
          </p:cNvCxnSpPr>
          <p:nvPr/>
        </p:nvCxnSpPr>
        <p:spPr bwMode="auto">
          <a:xfrm flipV="1">
            <a:off x="4795838" y="2914650"/>
            <a:ext cx="250825" cy="65405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59" name="Straight Arrow Connector 27"/>
          <p:cNvCxnSpPr>
            <a:cxnSpLocks noChangeShapeType="1"/>
          </p:cNvCxnSpPr>
          <p:nvPr/>
        </p:nvCxnSpPr>
        <p:spPr bwMode="auto">
          <a:xfrm flipV="1">
            <a:off x="5532438" y="3597275"/>
            <a:ext cx="1128712" cy="369888"/>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21904" name="Straight Arrow Connector 28"/>
          <p:cNvCxnSpPr>
            <a:cxnSpLocks noChangeShapeType="1"/>
          </p:cNvCxnSpPr>
          <p:nvPr/>
        </p:nvCxnSpPr>
        <p:spPr bwMode="auto">
          <a:xfrm>
            <a:off x="6003925" y="2401888"/>
            <a:ext cx="506413" cy="288925"/>
          </a:xfrm>
          <a:prstGeom prst="straightConnector1">
            <a:avLst/>
          </a:prstGeom>
          <a:noFill/>
          <a:ln w="9525" algn="ctr">
            <a:solidFill>
              <a:srgbClr val="003399"/>
            </a:solidFill>
            <a:round/>
            <a:headEnd/>
            <a:tailEnd type="arrow" w="med" len="med"/>
          </a:ln>
          <a:extLst>
            <a:ext uri="{909E8E84-426E-40DD-AFC4-6F175D3DCCD1}">
              <a14:hiddenFill xmlns:a14="http://schemas.microsoft.com/office/drawing/2010/main">
                <a:noFill/>
              </a14:hiddenFill>
            </a:ext>
          </a:extLst>
        </p:spPr>
      </p:cxnSp>
      <p:cxnSp>
        <p:nvCxnSpPr>
          <p:cNvPr id="13361" name="Straight Arrow Connector 29"/>
          <p:cNvCxnSpPr>
            <a:cxnSpLocks noChangeShapeType="1"/>
          </p:cNvCxnSpPr>
          <p:nvPr/>
        </p:nvCxnSpPr>
        <p:spPr bwMode="auto">
          <a:xfrm>
            <a:off x="5532438" y="4337050"/>
            <a:ext cx="1428750" cy="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2" name="Straight Arrow Connector 30"/>
          <p:cNvCxnSpPr>
            <a:cxnSpLocks noChangeShapeType="1"/>
          </p:cNvCxnSpPr>
          <p:nvPr/>
        </p:nvCxnSpPr>
        <p:spPr bwMode="auto">
          <a:xfrm flipH="1" flipV="1">
            <a:off x="2524125" y="3294063"/>
            <a:ext cx="1065213" cy="49530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3" name="Straight Arrow Connector 31"/>
          <p:cNvCxnSpPr>
            <a:cxnSpLocks noChangeShapeType="1"/>
          </p:cNvCxnSpPr>
          <p:nvPr/>
        </p:nvCxnSpPr>
        <p:spPr bwMode="auto">
          <a:xfrm flipH="1" flipV="1">
            <a:off x="2274888" y="3970338"/>
            <a:ext cx="1284287" cy="3810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4" name="Straight Arrow Connector 32"/>
          <p:cNvCxnSpPr>
            <a:cxnSpLocks noChangeShapeType="1"/>
          </p:cNvCxnSpPr>
          <p:nvPr/>
        </p:nvCxnSpPr>
        <p:spPr bwMode="auto">
          <a:xfrm>
            <a:off x="5502275" y="4567238"/>
            <a:ext cx="1039813" cy="50165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5" name="Straight Arrow Connector 33"/>
          <p:cNvCxnSpPr>
            <a:cxnSpLocks noChangeShapeType="1"/>
          </p:cNvCxnSpPr>
          <p:nvPr/>
        </p:nvCxnSpPr>
        <p:spPr bwMode="auto">
          <a:xfrm>
            <a:off x="5046663" y="4764088"/>
            <a:ext cx="957262" cy="83185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6" name="Straight Arrow Connector 34"/>
          <p:cNvCxnSpPr>
            <a:cxnSpLocks noChangeShapeType="1"/>
          </p:cNvCxnSpPr>
          <p:nvPr/>
        </p:nvCxnSpPr>
        <p:spPr bwMode="auto">
          <a:xfrm flipH="1">
            <a:off x="4546600" y="4764088"/>
            <a:ext cx="15875" cy="1169987"/>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7" name="Straight Arrow Connector 35"/>
          <p:cNvCxnSpPr>
            <a:cxnSpLocks noChangeShapeType="1"/>
          </p:cNvCxnSpPr>
          <p:nvPr/>
        </p:nvCxnSpPr>
        <p:spPr bwMode="auto">
          <a:xfrm flipH="1">
            <a:off x="3235325" y="4764088"/>
            <a:ext cx="931863" cy="969962"/>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8" name="Straight Arrow Connector 36"/>
          <p:cNvCxnSpPr>
            <a:cxnSpLocks noChangeShapeType="1"/>
          </p:cNvCxnSpPr>
          <p:nvPr/>
        </p:nvCxnSpPr>
        <p:spPr bwMode="auto">
          <a:xfrm flipH="1">
            <a:off x="2697163" y="4787900"/>
            <a:ext cx="862012" cy="431800"/>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cxnSp>
        <p:nvCxnSpPr>
          <p:cNvPr id="13369" name="Straight Arrow Connector 37"/>
          <p:cNvCxnSpPr>
            <a:cxnSpLocks noChangeShapeType="1"/>
          </p:cNvCxnSpPr>
          <p:nvPr/>
        </p:nvCxnSpPr>
        <p:spPr bwMode="auto">
          <a:xfrm flipH="1">
            <a:off x="2182813" y="4375150"/>
            <a:ext cx="1376362" cy="192088"/>
          </a:xfrm>
          <a:prstGeom prst="straightConnector1">
            <a:avLst/>
          </a:prstGeom>
          <a:ln>
            <a:headEnd/>
            <a:tailEnd type="arrow" w="med" len="med"/>
          </a:ln>
        </p:spPr>
        <p:style>
          <a:lnRef idx="2">
            <a:schemeClr val="accent1"/>
          </a:lnRef>
          <a:fillRef idx="0">
            <a:schemeClr val="accent1"/>
          </a:fillRef>
          <a:effectRef idx="1">
            <a:schemeClr val="accent1"/>
          </a:effectRef>
          <a:fontRef idx="minor">
            <a:schemeClr val="tx1"/>
          </a:fontRef>
        </p:style>
      </p:cxnSp>
      <p:sp>
        <p:nvSpPr>
          <p:cNvPr id="21562" name="Right Arrow 10"/>
          <p:cNvSpPr>
            <a:spLocks noChangeArrowheads="1"/>
          </p:cNvSpPr>
          <p:nvPr/>
        </p:nvSpPr>
        <p:spPr bwMode="auto">
          <a:xfrm>
            <a:off x="10515600" y="2952750"/>
            <a:ext cx="977900" cy="484188"/>
          </a:xfrm>
          <a:prstGeom prst="right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p>
            <a:pPr>
              <a:spcBef>
                <a:spcPct val="25000"/>
              </a:spcBef>
              <a:buFontTx/>
              <a:buNone/>
              <a:defRPr/>
            </a:pPr>
            <a:endParaRPr lang="en-GB" sz="1400">
              <a:solidFill>
                <a:srgbClr val="FFFFFF"/>
              </a:solidFill>
              <a:ea typeface="ＭＳ Ｐゴシック" pitchFamily="34" charset="-128"/>
            </a:endParaRPr>
          </a:p>
        </p:txBody>
      </p:sp>
      <p:sp>
        <p:nvSpPr>
          <p:cNvPr id="21563" name="Line 5"/>
          <p:cNvSpPr>
            <a:spLocks noChangeShapeType="1"/>
          </p:cNvSpPr>
          <p:nvPr/>
        </p:nvSpPr>
        <p:spPr bwMode="auto">
          <a:xfrm flipH="1" flipV="1">
            <a:off x="2419350" y="581025"/>
            <a:ext cx="6534150" cy="0"/>
          </a:xfrm>
          <a:prstGeom prst="line">
            <a:avLst/>
          </a:prstGeom>
          <a:noFill/>
          <a:ln w="9525">
            <a:solidFill>
              <a:srgbClr val="0042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5000"/>
              </a:spcBef>
              <a:buFontTx/>
              <a:buNone/>
              <a:defRPr/>
            </a:pPr>
            <a:endParaRPr lang="en-GB" sz="1400">
              <a:solidFill>
                <a:srgbClr val="FFFFFF"/>
              </a:solidFill>
              <a:ea typeface="ＭＳ Ｐゴシック" pitchFamily="34" charset="-128"/>
            </a:endParaRPr>
          </a:p>
        </p:txBody>
      </p:sp>
      <p:sp>
        <p:nvSpPr>
          <p:cNvPr id="35" name="Rectangle 6"/>
          <p:cNvSpPr>
            <a:spLocks noGrp="1" noChangeArrowheads="1"/>
          </p:cNvSpPr>
          <p:nvPr>
            <p:ph type="sldNum" sz="quarter" idx="4294967295"/>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0"/>
              </a:spcBef>
              <a:buFontTx/>
              <a:buNone/>
              <a:defRPr sz="1000">
                <a:solidFill>
                  <a:schemeClr val="tx1"/>
                </a:solidFill>
                <a:latin typeface="+mn-lt"/>
              </a:defRPr>
            </a:lvl1pPr>
          </a:lstStyle>
          <a:p>
            <a:fld id="{7B796C47-DF68-4277-A93B-5EBFC252729C}" type="slidenum">
              <a:rPr lang="en-GB" noProof="0" smtClean="0"/>
              <a:pPr/>
              <a:t>4</a:t>
            </a:fld>
            <a:endParaRPr lang="en-GB" noProof="0" dirty="0"/>
          </a:p>
        </p:txBody>
      </p:sp>
      <p:pic>
        <p:nvPicPr>
          <p:cNvPr id="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81369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Placeholder 2"/>
          <p:cNvSpPr txBox="1">
            <a:spLocks/>
          </p:cNvSpPr>
          <p:nvPr/>
        </p:nvSpPr>
        <p:spPr bwMode="auto">
          <a:xfrm>
            <a:off x="603808" y="1916832"/>
            <a:ext cx="8196948"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Clr>
                <a:schemeClr val="tx2"/>
              </a:buClr>
              <a:buChar char="•"/>
              <a:defRPr sz="2200">
                <a:solidFill>
                  <a:schemeClr val="tx1"/>
                </a:solidFill>
                <a:latin typeface="+mn-lt"/>
                <a:ea typeface="ＭＳ Ｐゴシック" charset="-128"/>
                <a:cs typeface="ＭＳ Ｐゴシック" charset="-128"/>
              </a:defRPr>
            </a:lvl1pPr>
            <a:lvl2pPr marL="446088" indent="-177800" algn="l" rtl="0" eaLnBrk="0" fontAlgn="base" hangingPunct="0">
              <a:spcBef>
                <a:spcPct val="20000"/>
              </a:spcBef>
              <a:spcAft>
                <a:spcPct val="0"/>
              </a:spcAft>
              <a:buClr>
                <a:schemeClr val="tx2"/>
              </a:buClr>
              <a:buChar char="•"/>
              <a:defRPr>
                <a:solidFill>
                  <a:schemeClr val="tx1"/>
                </a:solidFill>
                <a:latin typeface="+mn-lt"/>
                <a:ea typeface="ＭＳ Ｐゴシック" charset="-128"/>
              </a:defRPr>
            </a:lvl2pPr>
            <a:lvl3pPr marL="625475" indent="-179388"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3pPr>
            <a:lvl4pPr marL="803275" indent="-177800" algn="l" rtl="0" eaLnBrk="0" fontAlgn="base" hangingPunct="0">
              <a:spcBef>
                <a:spcPct val="20000"/>
              </a:spcBef>
              <a:spcAft>
                <a:spcPct val="0"/>
              </a:spcAft>
              <a:buClr>
                <a:schemeClr val="tx2"/>
              </a:buClr>
              <a:buChar char="•"/>
              <a:defRPr sz="1200">
                <a:solidFill>
                  <a:schemeClr val="tx1"/>
                </a:solidFill>
                <a:latin typeface="+mn-lt"/>
                <a:ea typeface="ＭＳ Ｐゴシック" charset="-128"/>
              </a:defRPr>
            </a:lvl4pPr>
            <a:lvl5pPr marL="2073275" indent="-228600" algn="l" rtl="0" eaLnBrk="0" fontAlgn="base" hangingPunct="0">
              <a:spcBef>
                <a:spcPct val="20000"/>
              </a:spcBef>
              <a:spcAft>
                <a:spcPct val="0"/>
              </a:spcAft>
              <a:buClr>
                <a:schemeClr val="hlink"/>
              </a:buClr>
              <a:buChar char="•"/>
              <a:defRPr sz="2000">
                <a:solidFill>
                  <a:schemeClr val="tx1"/>
                </a:solidFill>
                <a:latin typeface="Arial" pitchFamily="34" charset="0"/>
                <a:ea typeface="ＭＳ Ｐゴシック" charset="-128"/>
              </a:defRPr>
            </a:lvl5pPr>
            <a:lvl6pPr marL="25304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6pPr>
            <a:lvl7pPr marL="29876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7pPr>
            <a:lvl8pPr marL="34448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8pPr>
            <a:lvl9pPr marL="3902075" indent="-228600" algn="l" rtl="0" fontAlgn="base">
              <a:spcBef>
                <a:spcPct val="20000"/>
              </a:spcBef>
              <a:spcAft>
                <a:spcPct val="0"/>
              </a:spcAft>
              <a:buClr>
                <a:schemeClr val="hlink"/>
              </a:buClr>
              <a:buChar char="•"/>
              <a:defRPr sz="2000">
                <a:solidFill>
                  <a:schemeClr val="tx1"/>
                </a:solidFill>
                <a:latin typeface="Arial" pitchFamily="34" charset="0"/>
                <a:ea typeface="ＭＳ Ｐゴシック" charset="-128"/>
              </a:defRPr>
            </a:lvl9pPr>
          </a:lstStyle>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lang="en-GB" sz="1600" kern="0" dirty="0">
              <a:solidFill>
                <a:srgbClr val="000000"/>
              </a:solidFill>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marR="0" lvl="0" indent="0" algn="l" defTabSz="914400" rtl="0" eaLnBrk="0" fontAlgn="base" latinLnBrk="0" hangingPunct="0">
              <a:lnSpc>
                <a:spcPct val="100000"/>
              </a:lnSpc>
              <a:spcBef>
                <a:spcPct val="20000"/>
              </a:spcBef>
              <a:spcAft>
                <a:spcPct val="0"/>
              </a:spcAft>
              <a:buClr>
                <a:srgbClr val="0046AD"/>
              </a:buClr>
              <a:buSzTx/>
              <a:buNone/>
              <a:tabLst/>
              <a:defRPr/>
            </a:pPr>
            <a:endParaRPr kumimoji="0" lang="en-GB" sz="1600" b="0" i="0" u="none" strike="noStrike" kern="0" cap="none" spc="0" normalizeH="0" baseline="0" noProof="0" dirty="0" smtClean="0">
              <a:ln>
                <a:noFill/>
              </a:ln>
              <a:solidFill>
                <a:srgbClr val="000000"/>
              </a:solidFill>
              <a:effectLst/>
              <a:uLnTx/>
              <a:uFillTx/>
              <a:latin typeface="Verdana"/>
            </a:endParaRPr>
          </a:p>
          <a:p>
            <a:pPr marL="0" indent="0" eaLnBrk="1" fontAlgn="t" hangingPunct="1">
              <a:buNone/>
            </a:pPr>
            <a:r>
              <a:rPr lang="en-GB" sz="1400" dirty="0" smtClean="0">
                <a:solidFill>
                  <a:schemeClr val="bg1">
                    <a:lumMod val="50000"/>
                  </a:schemeClr>
                </a:solidFill>
              </a:rPr>
              <a:t>.</a:t>
            </a:r>
            <a:endParaRPr lang="en-GB" sz="1600" b="1" dirty="0"/>
          </a:p>
          <a:p>
            <a:pPr marL="0" indent="0">
              <a:spcBef>
                <a:spcPts val="1800"/>
              </a:spcBef>
              <a:buClr>
                <a:srgbClr val="0046AD"/>
              </a:buClr>
              <a:buNone/>
              <a:defRPr/>
            </a:pPr>
            <a:endParaRPr kumimoji="0" lang="en-GB" sz="1600" b="0" i="0" u="none" strike="noStrike" kern="0" cap="none" spc="0" normalizeH="0" baseline="0" noProof="0" dirty="0" smtClean="0">
              <a:ln>
                <a:noFill/>
              </a:ln>
              <a:solidFill>
                <a:srgbClr val="000000"/>
              </a:solidFill>
              <a:effectLst/>
              <a:uLnTx/>
              <a:uFillTx/>
              <a:latin typeface="Verdana"/>
            </a:endParaRPr>
          </a:p>
        </p:txBody>
      </p:sp>
      <p:sp>
        <p:nvSpPr>
          <p:cNvPr id="3" name="Text Placeholder 2"/>
          <p:cNvSpPr>
            <a:spLocks noGrp="1"/>
          </p:cNvSpPr>
          <p:nvPr>
            <p:ph type="body" sz="quarter" idx="11"/>
          </p:nvPr>
        </p:nvSpPr>
        <p:spPr/>
        <p:txBody>
          <a:bodyPr>
            <a:normAutofit fontScale="70000" lnSpcReduction="20000"/>
          </a:bodyPr>
          <a:lstStyle/>
          <a:p>
            <a:r>
              <a:rPr lang="en-GB" dirty="0" smtClean="0"/>
              <a:t>Summary of product characteristics (SPC) editor</a:t>
            </a:r>
            <a:endParaRPr lang="en-GB" dirty="0"/>
          </a:p>
        </p:txBody>
      </p:sp>
      <p:sp>
        <p:nvSpPr>
          <p:cNvPr id="10" name="pgshape"/>
          <p:cNvSpPr/>
          <p:nvPr/>
        </p:nvSpPr>
        <p:spPr>
          <a:xfrm>
            <a:off x="39159" y="2786313"/>
            <a:ext cx="8971506" cy="490773"/>
          </a:xfrm>
          <a:prstGeom prst="rect">
            <a:avLst/>
          </a:prstGeom>
          <a:gradFill flip="none" rotWithShape="1">
            <a:gsLst>
              <a:gs pos="0">
                <a:srgbClr val="1A3E72"/>
              </a:gs>
              <a:gs pos="100000">
                <a:srgbClr val="1D467F"/>
              </a:gs>
            </a:gsLst>
            <a:lin ang="5400000" scaled="1"/>
            <a:tileRect/>
          </a:gradFill>
          <a:ln w="25400" cap="flat" cmpd="sng" algn="ctr">
            <a:noFill/>
            <a:prstDash val="solid"/>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25400" cap="flat" cmpd="sng" algn="ctr">
                <a:solidFill>
                  <a:schemeClr val="accent1">
                    <a:shade val="50000"/>
                  </a:schemeClr>
                </a:solidFill>
                <a:prstDash val="solid"/>
              </a14:hiddenLine>
            </a:ext>
          </a:extLst>
        </p:spPr>
        <p:txBody>
          <a:bodyPr anchor="ctr"/>
          <a:lstStyle/>
          <a:p>
            <a:pPr algn="ctr" fontAlgn="auto">
              <a:spcBef>
                <a:spcPts val="0"/>
              </a:spcBef>
              <a:spcAft>
                <a:spcPts val="0"/>
              </a:spcAft>
              <a:defRPr/>
            </a:pPr>
            <a:endParaRPr lang="en-IE" sz="1800" kern="0" dirty="0">
              <a:solidFill>
                <a:srgbClr val="FFFFFF"/>
              </a:solidFill>
              <a:latin typeface="Arial"/>
              <a:ea typeface="ＭＳ Ｐゴシック" charset="-128"/>
            </a:endParaRPr>
          </a:p>
        </p:txBody>
      </p:sp>
      <p:sp>
        <p:nvSpPr>
          <p:cNvPr id="11" name="pgshape"/>
          <p:cNvSpPr txBox="1">
            <a:spLocks noChangeArrowheads="1"/>
          </p:cNvSpPr>
          <p:nvPr>
            <p:custDataLst>
              <p:tags r:id="rId1"/>
            </p:custDataLst>
          </p:nvPr>
        </p:nvSpPr>
        <p:spPr bwMode="auto">
          <a:xfrm>
            <a:off x="2059856" y="1810886"/>
            <a:ext cx="63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14</a:t>
            </a:r>
            <a:endParaRPr lang="en-IE" sz="2400" b="1" dirty="0">
              <a:solidFill>
                <a:srgbClr val="808080"/>
              </a:solidFill>
              <a:latin typeface="Calibri" pitchFamily="34" charset="0"/>
            </a:endParaRPr>
          </a:p>
        </p:txBody>
      </p:sp>
      <p:cxnSp>
        <p:nvCxnSpPr>
          <p:cNvPr id="12" name="pgshape"/>
          <p:cNvCxnSpPr>
            <a:cxnSpLocks noChangeShapeType="1"/>
          </p:cNvCxnSpPr>
          <p:nvPr/>
        </p:nvCxnSpPr>
        <p:spPr bwMode="auto">
          <a:xfrm>
            <a:off x="2630562" y="289613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3" name="pgshape"/>
          <p:cNvCxnSpPr>
            <a:cxnSpLocks noChangeShapeType="1"/>
          </p:cNvCxnSpPr>
          <p:nvPr/>
        </p:nvCxnSpPr>
        <p:spPr bwMode="auto">
          <a:xfrm>
            <a:off x="3169767" y="2898517"/>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4" name="pgshape"/>
          <p:cNvCxnSpPr>
            <a:cxnSpLocks noChangeShapeType="1"/>
          </p:cNvCxnSpPr>
          <p:nvPr/>
        </p:nvCxnSpPr>
        <p:spPr bwMode="auto">
          <a:xfrm>
            <a:off x="4341055" y="2926310"/>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15" name="pgshape"/>
          <p:cNvCxnSpPr>
            <a:cxnSpLocks noChangeShapeType="1"/>
          </p:cNvCxnSpPr>
          <p:nvPr/>
        </p:nvCxnSpPr>
        <p:spPr bwMode="auto">
          <a:xfrm>
            <a:off x="4904840" y="2930099"/>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16" name="pgshape"/>
          <p:cNvSpPr txBox="1">
            <a:spLocks noChangeArrowheads="1"/>
          </p:cNvSpPr>
          <p:nvPr>
            <p:custDataLst>
              <p:tags r:id="rId2"/>
            </p:custDataLst>
          </p:nvPr>
        </p:nvSpPr>
        <p:spPr bwMode="auto">
          <a:xfrm>
            <a:off x="8509000" y="1809647"/>
            <a:ext cx="63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15</a:t>
            </a:r>
            <a:endParaRPr lang="en-IE" sz="2400" b="1" dirty="0">
              <a:solidFill>
                <a:srgbClr val="808080"/>
              </a:solidFill>
              <a:latin typeface="Calibri" pitchFamily="34" charset="0"/>
            </a:endParaRPr>
          </a:p>
        </p:txBody>
      </p:sp>
      <p:sp>
        <p:nvSpPr>
          <p:cNvPr id="17" name="intervalshape"/>
          <p:cNvSpPr/>
          <p:nvPr>
            <p:custDataLst>
              <p:tags r:id="rId3"/>
            </p:custDataLst>
          </p:nvPr>
        </p:nvSpPr>
        <p:spPr>
          <a:xfrm>
            <a:off x="3131840" y="4310812"/>
            <a:ext cx="4134551" cy="215513"/>
          </a:xfrm>
          <a:prstGeom prst="roundRect">
            <a:avLst/>
          </a:prstGeom>
          <a:solidFill>
            <a:srgbClr val="00B050"/>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sp>
        <p:nvSpPr>
          <p:cNvPr id="18" name="intervalshape"/>
          <p:cNvSpPr/>
          <p:nvPr>
            <p:custDataLst>
              <p:tags r:id="rId4"/>
            </p:custDataLst>
          </p:nvPr>
        </p:nvSpPr>
        <p:spPr>
          <a:xfrm>
            <a:off x="5593748" y="4803626"/>
            <a:ext cx="1921578" cy="226150"/>
          </a:xfrm>
          <a:prstGeom prst="roundRect">
            <a:avLst/>
          </a:prstGeom>
          <a:solidFill>
            <a:schemeClr val="tx2">
              <a:lumMod val="60000"/>
              <a:lumOff val="40000"/>
            </a:schemeClr>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cxnSp>
        <p:nvCxnSpPr>
          <p:cNvPr id="19" name="pgshape"/>
          <p:cNvCxnSpPr>
            <a:cxnSpLocks noChangeShapeType="1"/>
          </p:cNvCxnSpPr>
          <p:nvPr/>
        </p:nvCxnSpPr>
        <p:spPr bwMode="auto">
          <a:xfrm>
            <a:off x="3725182" y="290883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0" name="pgshape"/>
          <p:cNvCxnSpPr>
            <a:cxnSpLocks noChangeShapeType="1"/>
          </p:cNvCxnSpPr>
          <p:nvPr/>
        </p:nvCxnSpPr>
        <p:spPr bwMode="auto">
          <a:xfrm>
            <a:off x="7229998" y="2930099"/>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1" name="pgshape"/>
          <p:cNvCxnSpPr>
            <a:cxnSpLocks noChangeShapeType="1"/>
          </p:cNvCxnSpPr>
          <p:nvPr/>
        </p:nvCxnSpPr>
        <p:spPr bwMode="auto">
          <a:xfrm>
            <a:off x="6673625"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2" name="pgshape"/>
          <p:cNvCxnSpPr>
            <a:cxnSpLocks noChangeShapeType="1"/>
          </p:cNvCxnSpPr>
          <p:nvPr/>
        </p:nvCxnSpPr>
        <p:spPr bwMode="auto">
          <a:xfrm>
            <a:off x="6088457"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3" name="pgshape"/>
          <p:cNvCxnSpPr>
            <a:cxnSpLocks noChangeShapeType="1"/>
          </p:cNvCxnSpPr>
          <p:nvPr/>
        </p:nvCxnSpPr>
        <p:spPr bwMode="auto">
          <a:xfrm>
            <a:off x="5551111" y="2940748"/>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4" name="intervalshape"/>
          <p:cNvSpPr/>
          <p:nvPr>
            <p:custDataLst>
              <p:tags r:id="rId5"/>
            </p:custDataLst>
          </p:nvPr>
        </p:nvSpPr>
        <p:spPr>
          <a:xfrm>
            <a:off x="2267744" y="3786976"/>
            <a:ext cx="3326004" cy="231068"/>
          </a:xfrm>
          <a:prstGeom prst="roundRect">
            <a:avLst/>
          </a:prstGeom>
          <a:solidFill>
            <a:srgbClr val="FEBA0A"/>
          </a:solidFill>
          <a:ln w="25400" cap="flat" cmpd="sng" algn="ctr">
            <a:noFill/>
            <a:prstDash val="solid"/>
          </a:ln>
          <a:effectLst>
            <a:outerShdw blurRad="63500">
              <a:scrgbClr r="0" g="0" b="0">
                <a:alpha val="50000"/>
              </a:scrgbClr>
            </a:outerShdw>
          </a:effectLst>
          <a:scene3d>
            <a:camera prst="orthographicFront"/>
            <a:lightRig rig="balanced" dir="t">
              <a:rot lat="0" lon="0" rev="8700000"/>
            </a:lightRig>
          </a:scene3d>
          <a:sp3d>
            <a:bevelT w="165100" h="12700"/>
          </a:sp3d>
          <a:extLst/>
        </p:spPr>
        <p:txBody>
          <a:bodyPr anchor="ctr"/>
          <a:lstStyle/>
          <a:p>
            <a:pPr algn="ctr" fontAlgn="auto">
              <a:spcBef>
                <a:spcPts val="0"/>
              </a:spcBef>
              <a:spcAft>
                <a:spcPts val="0"/>
              </a:spcAft>
              <a:defRPr/>
            </a:pPr>
            <a:endParaRPr lang="en-US" sz="1800" kern="0">
              <a:solidFill>
                <a:sysClr val="window" lastClr="FFFFFF"/>
              </a:solidFill>
              <a:latin typeface="Calibri"/>
            </a:endParaRPr>
          </a:p>
        </p:txBody>
      </p:sp>
      <p:sp>
        <p:nvSpPr>
          <p:cNvPr id="25" name="intervalshape"/>
          <p:cNvSpPr txBox="1">
            <a:spLocks noChangeArrowheads="1"/>
          </p:cNvSpPr>
          <p:nvPr>
            <p:custDataLst>
              <p:tags r:id="rId6"/>
            </p:custDataLst>
          </p:nvPr>
        </p:nvSpPr>
        <p:spPr bwMode="auto">
          <a:xfrm>
            <a:off x="3444818" y="3786976"/>
            <a:ext cx="1194298" cy="253916"/>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1050" b="1" dirty="0" smtClean="0">
                <a:solidFill>
                  <a:srgbClr val="000000"/>
                </a:solidFill>
                <a:latin typeface="Calibri" pitchFamily="34" charset="0"/>
              </a:rPr>
              <a:t>Analysis</a:t>
            </a:r>
            <a:endParaRPr lang="en-US" sz="1050" b="1" dirty="0">
              <a:solidFill>
                <a:srgbClr val="000000"/>
              </a:solidFill>
              <a:latin typeface="Calibri" pitchFamily="34" charset="0"/>
            </a:endParaRPr>
          </a:p>
        </p:txBody>
      </p:sp>
      <p:cxnSp>
        <p:nvCxnSpPr>
          <p:cNvPr id="26" name="pgshape"/>
          <p:cNvCxnSpPr>
            <a:cxnSpLocks noChangeShapeType="1"/>
          </p:cNvCxnSpPr>
          <p:nvPr/>
        </p:nvCxnSpPr>
        <p:spPr bwMode="auto">
          <a:xfrm>
            <a:off x="7751702" y="295064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27" name="pgshape"/>
          <p:cNvCxnSpPr>
            <a:cxnSpLocks noChangeShapeType="1"/>
          </p:cNvCxnSpPr>
          <p:nvPr/>
        </p:nvCxnSpPr>
        <p:spPr bwMode="auto">
          <a:xfrm>
            <a:off x="8350560" y="2936366"/>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8" name="pgshape"/>
          <p:cNvSpPr txBox="1">
            <a:spLocks noChangeArrowheads="1"/>
          </p:cNvSpPr>
          <p:nvPr>
            <p:custDataLst>
              <p:tags r:id="rId7"/>
            </p:custDataLst>
          </p:nvPr>
        </p:nvSpPr>
        <p:spPr bwMode="auto">
          <a:xfrm>
            <a:off x="8324724" y="293712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Dec</a:t>
            </a:r>
            <a:endParaRPr lang="en-IE" dirty="0">
              <a:solidFill>
                <a:srgbClr val="FFFFFF"/>
              </a:solidFill>
              <a:latin typeface="Calibri" pitchFamily="34" charset="0"/>
            </a:endParaRPr>
          </a:p>
        </p:txBody>
      </p:sp>
      <p:sp>
        <p:nvSpPr>
          <p:cNvPr id="29" name="pgshape"/>
          <p:cNvSpPr txBox="1">
            <a:spLocks noChangeArrowheads="1"/>
          </p:cNvSpPr>
          <p:nvPr>
            <p:custDataLst>
              <p:tags r:id="rId8"/>
            </p:custDataLst>
          </p:nvPr>
        </p:nvSpPr>
        <p:spPr bwMode="auto">
          <a:xfrm>
            <a:off x="2621159" y="2896726"/>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Feb</a:t>
            </a:r>
            <a:endParaRPr lang="en-IE" dirty="0">
              <a:solidFill>
                <a:srgbClr val="FFFFFF"/>
              </a:solidFill>
              <a:latin typeface="Calibri" pitchFamily="34" charset="0"/>
            </a:endParaRPr>
          </a:p>
        </p:txBody>
      </p:sp>
      <p:sp>
        <p:nvSpPr>
          <p:cNvPr id="30" name="pgshape"/>
          <p:cNvSpPr txBox="1">
            <a:spLocks noChangeArrowheads="1"/>
          </p:cNvSpPr>
          <p:nvPr>
            <p:custDataLst>
              <p:tags r:id="rId9"/>
            </p:custDataLst>
          </p:nvPr>
        </p:nvSpPr>
        <p:spPr bwMode="auto">
          <a:xfrm>
            <a:off x="1973339" y="2840689"/>
            <a:ext cx="792502" cy="361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Jan</a:t>
            </a:r>
            <a:endParaRPr lang="en-IE" dirty="0">
              <a:solidFill>
                <a:srgbClr val="FFFFFF"/>
              </a:solidFill>
              <a:latin typeface="Calibri" pitchFamily="34" charset="0"/>
            </a:endParaRPr>
          </a:p>
        </p:txBody>
      </p:sp>
      <p:sp>
        <p:nvSpPr>
          <p:cNvPr id="31" name="pgshape"/>
          <p:cNvSpPr txBox="1">
            <a:spLocks noChangeArrowheads="1"/>
          </p:cNvSpPr>
          <p:nvPr>
            <p:custDataLst>
              <p:tags r:id="rId10"/>
            </p:custDataLst>
          </p:nvPr>
        </p:nvSpPr>
        <p:spPr bwMode="auto">
          <a:xfrm>
            <a:off x="3169767" y="2875729"/>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Mar</a:t>
            </a:r>
            <a:endParaRPr lang="en-IE" dirty="0">
              <a:solidFill>
                <a:srgbClr val="FFFFFF"/>
              </a:solidFill>
              <a:latin typeface="Calibri" pitchFamily="34" charset="0"/>
            </a:endParaRPr>
          </a:p>
        </p:txBody>
      </p:sp>
      <p:sp>
        <p:nvSpPr>
          <p:cNvPr id="32" name="pgshape"/>
          <p:cNvSpPr txBox="1">
            <a:spLocks noChangeArrowheads="1"/>
          </p:cNvSpPr>
          <p:nvPr>
            <p:custDataLst>
              <p:tags r:id="rId11"/>
            </p:custDataLst>
          </p:nvPr>
        </p:nvSpPr>
        <p:spPr bwMode="auto">
          <a:xfrm>
            <a:off x="4925465" y="2898341"/>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June</a:t>
            </a:r>
            <a:endParaRPr lang="en-IE" dirty="0">
              <a:solidFill>
                <a:srgbClr val="FFFFFF"/>
              </a:solidFill>
              <a:latin typeface="Calibri" pitchFamily="34" charset="0"/>
            </a:endParaRPr>
          </a:p>
        </p:txBody>
      </p:sp>
      <p:sp>
        <p:nvSpPr>
          <p:cNvPr id="33" name="pgshape"/>
          <p:cNvSpPr txBox="1">
            <a:spLocks noChangeArrowheads="1"/>
          </p:cNvSpPr>
          <p:nvPr>
            <p:custDataLst>
              <p:tags r:id="rId12"/>
            </p:custDataLst>
          </p:nvPr>
        </p:nvSpPr>
        <p:spPr bwMode="auto">
          <a:xfrm>
            <a:off x="3747562" y="2875463"/>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April</a:t>
            </a:r>
            <a:endParaRPr lang="en-IE" dirty="0">
              <a:solidFill>
                <a:srgbClr val="FFFFFF"/>
              </a:solidFill>
              <a:latin typeface="Calibri" pitchFamily="34" charset="0"/>
            </a:endParaRPr>
          </a:p>
        </p:txBody>
      </p:sp>
      <p:sp>
        <p:nvSpPr>
          <p:cNvPr id="34" name="pgshape"/>
          <p:cNvSpPr txBox="1">
            <a:spLocks noChangeArrowheads="1"/>
          </p:cNvSpPr>
          <p:nvPr>
            <p:custDataLst>
              <p:tags r:id="rId13"/>
            </p:custDataLst>
          </p:nvPr>
        </p:nvSpPr>
        <p:spPr bwMode="auto">
          <a:xfrm>
            <a:off x="4341277" y="2898341"/>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May</a:t>
            </a:r>
            <a:endParaRPr lang="en-IE" dirty="0">
              <a:solidFill>
                <a:srgbClr val="FFFFFF"/>
              </a:solidFill>
              <a:latin typeface="Calibri" pitchFamily="34" charset="0"/>
            </a:endParaRPr>
          </a:p>
        </p:txBody>
      </p:sp>
      <p:sp>
        <p:nvSpPr>
          <p:cNvPr id="35" name="pgshape"/>
          <p:cNvSpPr txBox="1">
            <a:spLocks noChangeArrowheads="1"/>
          </p:cNvSpPr>
          <p:nvPr>
            <p:custDataLst>
              <p:tags r:id="rId14"/>
            </p:custDataLst>
          </p:nvPr>
        </p:nvSpPr>
        <p:spPr bwMode="auto">
          <a:xfrm>
            <a:off x="5521970" y="289855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July</a:t>
            </a:r>
            <a:endParaRPr lang="en-IE" dirty="0">
              <a:solidFill>
                <a:srgbClr val="FFFFFF"/>
              </a:solidFill>
              <a:latin typeface="Calibri" pitchFamily="34" charset="0"/>
            </a:endParaRPr>
          </a:p>
        </p:txBody>
      </p:sp>
      <p:sp>
        <p:nvSpPr>
          <p:cNvPr id="36" name="pgshape"/>
          <p:cNvSpPr txBox="1">
            <a:spLocks noChangeArrowheads="1"/>
          </p:cNvSpPr>
          <p:nvPr>
            <p:custDataLst>
              <p:tags r:id="rId15"/>
            </p:custDataLst>
          </p:nvPr>
        </p:nvSpPr>
        <p:spPr bwMode="auto">
          <a:xfrm>
            <a:off x="6110062" y="2878193"/>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Aug</a:t>
            </a:r>
            <a:endParaRPr lang="en-IE" dirty="0">
              <a:solidFill>
                <a:srgbClr val="FFFFFF"/>
              </a:solidFill>
              <a:latin typeface="Calibri" pitchFamily="34" charset="0"/>
            </a:endParaRPr>
          </a:p>
        </p:txBody>
      </p:sp>
      <p:sp>
        <p:nvSpPr>
          <p:cNvPr id="37" name="pgshape"/>
          <p:cNvSpPr txBox="1">
            <a:spLocks noChangeArrowheads="1"/>
          </p:cNvSpPr>
          <p:nvPr>
            <p:custDataLst>
              <p:tags r:id="rId16"/>
            </p:custDataLst>
          </p:nvPr>
        </p:nvSpPr>
        <p:spPr bwMode="auto">
          <a:xfrm>
            <a:off x="6686467" y="2896136"/>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Sep</a:t>
            </a:r>
            <a:endParaRPr lang="en-IE" dirty="0">
              <a:solidFill>
                <a:srgbClr val="FFFFFF"/>
              </a:solidFill>
              <a:latin typeface="Calibri" pitchFamily="34" charset="0"/>
            </a:endParaRPr>
          </a:p>
        </p:txBody>
      </p:sp>
      <p:sp>
        <p:nvSpPr>
          <p:cNvPr id="38" name="pgshape"/>
          <p:cNvSpPr txBox="1">
            <a:spLocks noChangeArrowheads="1"/>
          </p:cNvSpPr>
          <p:nvPr>
            <p:custDataLst>
              <p:tags r:id="rId17"/>
            </p:custDataLst>
          </p:nvPr>
        </p:nvSpPr>
        <p:spPr bwMode="auto">
          <a:xfrm>
            <a:off x="7265194" y="2924071"/>
            <a:ext cx="474407"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Oct</a:t>
            </a:r>
            <a:endParaRPr lang="en-IE" dirty="0">
              <a:solidFill>
                <a:srgbClr val="FFFFFF"/>
              </a:solidFill>
              <a:latin typeface="Calibri" pitchFamily="34" charset="0"/>
            </a:endParaRPr>
          </a:p>
        </p:txBody>
      </p:sp>
      <p:sp>
        <p:nvSpPr>
          <p:cNvPr id="39" name="intervalshape"/>
          <p:cNvSpPr txBox="1">
            <a:spLocks noChangeArrowheads="1"/>
          </p:cNvSpPr>
          <p:nvPr>
            <p:custDataLst>
              <p:tags r:id="rId18"/>
            </p:custDataLst>
          </p:nvPr>
        </p:nvSpPr>
        <p:spPr bwMode="auto">
          <a:xfrm>
            <a:off x="4348337" y="4310813"/>
            <a:ext cx="1337556" cy="253916"/>
          </a:xfrm>
          <a:prstGeom prst="rect">
            <a:avLst/>
          </a:prstGeom>
          <a:noFill/>
          <a:ln w="9525">
            <a:noFill/>
            <a:miter lim="800000"/>
            <a:headEnd/>
            <a:tailEnd/>
          </a:ln>
        </p:spPr>
        <p:txBody>
          <a:bodyPr wrap="square">
            <a:spAutoFit/>
          </a:bodyPr>
          <a:lstStyle/>
          <a:p>
            <a:pPr fontAlgn="auto">
              <a:spcBef>
                <a:spcPts val="0"/>
              </a:spcBef>
              <a:spcAft>
                <a:spcPts val="0"/>
              </a:spcAft>
            </a:pPr>
            <a:r>
              <a:rPr lang="en-US" sz="1050" b="1" dirty="0" smtClean="0">
                <a:solidFill>
                  <a:srgbClr val="000000"/>
                </a:solidFill>
                <a:latin typeface="Calibri" pitchFamily="34" charset="0"/>
              </a:rPr>
              <a:t>Development</a:t>
            </a:r>
            <a:endParaRPr lang="en-US" sz="1050" b="1" dirty="0">
              <a:solidFill>
                <a:srgbClr val="000000"/>
              </a:solidFill>
              <a:latin typeface="Calibri" pitchFamily="34" charset="0"/>
            </a:endParaRPr>
          </a:p>
        </p:txBody>
      </p:sp>
      <p:sp>
        <p:nvSpPr>
          <p:cNvPr id="40" name="milestoneshape"/>
          <p:cNvSpPr/>
          <p:nvPr/>
        </p:nvSpPr>
        <p:spPr>
          <a:xfrm>
            <a:off x="3935421" y="2635373"/>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1" name="milestoneshape"/>
          <p:cNvSpPr txBox="1">
            <a:spLocks noChangeArrowheads="1"/>
          </p:cNvSpPr>
          <p:nvPr>
            <p:custDataLst>
              <p:tags r:id="rId19"/>
            </p:custDataLst>
          </p:nvPr>
        </p:nvSpPr>
        <p:spPr bwMode="auto">
          <a:xfrm>
            <a:off x="3766856" y="2305288"/>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3.1</a:t>
            </a:r>
            <a:endParaRPr lang="en-US" sz="1050" b="1" dirty="0">
              <a:solidFill>
                <a:srgbClr val="FF0000"/>
              </a:solidFill>
              <a:latin typeface="Calibri" pitchFamily="34" charset="0"/>
            </a:endParaRPr>
          </a:p>
        </p:txBody>
      </p:sp>
      <p:sp>
        <p:nvSpPr>
          <p:cNvPr id="42" name="Right Arrow 41"/>
          <p:cNvSpPr/>
          <p:nvPr/>
        </p:nvSpPr>
        <p:spPr bwMode="auto">
          <a:xfrm>
            <a:off x="1473709" y="3648476"/>
            <a:ext cx="278031" cy="13850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25000"/>
              </a:spcBef>
            </a:pPr>
            <a:endParaRPr lang="en-GB" sz="1400">
              <a:solidFill>
                <a:srgbClr val="FFFFFF"/>
              </a:solidFill>
              <a:latin typeface="Verdana" charset="0"/>
            </a:endParaRPr>
          </a:p>
        </p:txBody>
      </p:sp>
      <p:sp>
        <p:nvSpPr>
          <p:cNvPr id="43" name="intervalshape"/>
          <p:cNvSpPr txBox="1">
            <a:spLocks noChangeArrowheads="1"/>
          </p:cNvSpPr>
          <p:nvPr>
            <p:custDataLst>
              <p:tags r:id="rId20"/>
            </p:custDataLst>
          </p:nvPr>
        </p:nvSpPr>
        <p:spPr bwMode="auto">
          <a:xfrm>
            <a:off x="6228184" y="4768166"/>
            <a:ext cx="864096" cy="261610"/>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1100" b="1" dirty="0" smtClean="0">
                <a:solidFill>
                  <a:schemeClr val="bg1"/>
                </a:solidFill>
                <a:latin typeface="Calibri" pitchFamily="34" charset="0"/>
              </a:rPr>
              <a:t>Testing</a:t>
            </a:r>
            <a:endParaRPr lang="en-US" sz="1100" b="1" dirty="0">
              <a:solidFill>
                <a:schemeClr val="bg1"/>
              </a:solidFill>
              <a:latin typeface="Calibri" pitchFamily="34" charset="0"/>
            </a:endParaRPr>
          </a:p>
        </p:txBody>
      </p:sp>
      <p:sp>
        <p:nvSpPr>
          <p:cNvPr id="44" name="pgshape"/>
          <p:cNvSpPr txBox="1">
            <a:spLocks noChangeArrowheads="1"/>
          </p:cNvSpPr>
          <p:nvPr>
            <p:custDataLst>
              <p:tags r:id="rId21"/>
            </p:custDataLst>
          </p:nvPr>
        </p:nvSpPr>
        <p:spPr bwMode="auto">
          <a:xfrm>
            <a:off x="7786997" y="2920417"/>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a:solidFill>
                  <a:srgbClr val="FFFFFF"/>
                </a:solidFill>
                <a:latin typeface="Calibri" pitchFamily="34" charset="0"/>
              </a:rPr>
              <a:t>Nov</a:t>
            </a:r>
          </a:p>
        </p:txBody>
      </p:sp>
      <p:sp>
        <p:nvSpPr>
          <p:cNvPr id="45" name="milestoneshape"/>
          <p:cNvSpPr/>
          <p:nvPr/>
        </p:nvSpPr>
        <p:spPr>
          <a:xfrm>
            <a:off x="281865" y="2631251"/>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6" name="milestoneshape"/>
          <p:cNvSpPr txBox="1">
            <a:spLocks noChangeArrowheads="1"/>
          </p:cNvSpPr>
          <p:nvPr>
            <p:custDataLst>
              <p:tags r:id="rId22"/>
            </p:custDataLst>
          </p:nvPr>
        </p:nvSpPr>
        <p:spPr bwMode="auto">
          <a:xfrm>
            <a:off x="113300" y="2301166"/>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3.0</a:t>
            </a:r>
            <a:endParaRPr lang="en-US" sz="1050" b="1" dirty="0">
              <a:solidFill>
                <a:srgbClr val="FF0000"/>
              </a:solidFill>
              <a:latin typeface="Calibri" pitchFamily="34" charset="0"/>
            </a:endParaRPr>
          </a:p>
        </p:txBody>
      </p:sp>
      <p:sp>
        <p:nvSpPr>
          <p:cNvPr id="47" name="milestoneshape"/>
          <p:cNvSpPr/>
          <p:nvPr/>
        </p:nvSpPr>
        <p:spPr>
          <a:xfrm>
            <a:off x="8237343" y="2606957"/>
            <a:ext cx="272345" cy="163202"/>
          </a:xfrm>
          <a:prstGeom prst="flowChartMerge">
            <a:avLst/>
          </a:prstGeom>
          <a:solidFill>
            <a:srgbClr val="FF000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48" name="milestoneshape"/>
          <p:cNvSpPr txBox="1">
            <a:spLocks noChangeArrowheads="1"/>
          </p:cNvSpPr>
          <p:nvPr>
            <p:custDataLst>
              <p:tags r:id="rId23"/>
            </p:custDataLst>
          </p:nvPr>
        </p:nvSpPr>
        <p:spPr bwMode="auto">
          <a:xfrm>
            <a:off x="8068778" y="2276872"/>
            <a:ext cx="695272"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lnSpc>
                <a:spcPct val="80000"/>
              </a:lnSpc>
              <a:spcBef>
                <a:spcPct val="25000"/>
              </a:spcBef>
            </a:pPr>
            <a:r>
              <a:rPr lang="en-US" sz="1050" b="1" dirty="0" smtClean="0">
                <a:solidFill>
                  <a:srgbClr val="FF0000"/>
                </a:solidFill>
                <a:latin typeface="Calibri" pitchFamily="34" charset="0"/>
              </a:rPr>
              <a:t>R4BP 3.2</a:t>
            </a:r>
            <a:endParaRPr lang="en-US" sz="1050" b="1" dirty="0">
              <a:solidFill>
                <a:srgbClr val="FF0000"/>
              </a:solidFill>
              <a:latin typeface="Calibri" pitchFamily="34" charset="0"/>
            </a:endParaRPr>
          </a:p>
        </p:txBody>
      </p:sp>
      <p:cxnSp>
        <p:nvCxnSpPr>
          <p:cNvPr id="49" name="pgshape"/>
          <p:cNvCxnSpPr>
            <a:cxnSpLocks noChangeShapeType="1"/>
          </p:cNvCxnSpPr>
          <p:nvPr/>
        </p:nvCxnSpPr>
        <p:spPr bwMode="auto">
          <a:xfrm>
            <a:off x="582689" y="295936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50" name="pgshape"/>
          <p:cNvCxnSpPr>
            <a:cxnSpLocks noChangeShapeType="1"/>
          </p:cNvCxnSpPr>
          <p:nvPr/>
        </p:nvCxnSpPr>
        <p:spPr bwMode="auto">
          <a:xfrm>
            <a:off x="1104393" y="2979903"/>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cxnSp>
        <p:nvCxnSpPr>
          <p:cNvPr id="51" name="pgshape"/>
          <p:cNvCxnSpPr>
            <a:cxnSpLocks noChangeShapeType="1"/>
          </p:cNvCxnSpPr>
          <p:nvPr/>
        </p:nvCxnSpPr>
        <p:spPr bwMode="auto">
          <a:xfrm>
            <a:off x="1703251" y="2965628"/>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52" name="pgshape"/>
          <p:cNvSpPr txBox="1">
            <a:spLocks noChangeArrowheads="1"/>
          </p:cNvSpPr>
          <p:nvPr>
            <p:custDataLst>
              <p:tags r:id="rId24"/>
            </p:custDataLst>
          </p:nvPr>
        </p:nvSpPr>
        <p:spPr bwMode="auto">
          <a:xfrm>
            <a:off x="1677415" y="2900485"/>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Dec</a:t>
            </a:r>
            <a:endParaRPr lang="en-IE" dirty="0">
              <a:solidFill>
                <a:srgbClr val="FFFFFF"/>
              </a:solidFill>
              <a:latin typeface="Calibri" pitchFamily="34" charset="0"/>
            </a:endParaRPr>
          </a:p>
        </p:txBody>
      </p:sp>
      <p:sp>
        <p:nvSpPr>
          <p:cNvPr id="53" name="pgshape"/>
          <p:cNvSpPr txBox="1">
            <a:spLocks noChangeArrowheads="1"/>
          </p:cNvSpPr>
          <p:nvPr>
            <p:custDataLst>
              <p:tags r:id="rId25"/>
            </p:custDataLst>
          </p:nvPr>
        </p:nvSpPr>
        <p:spPr bwMode="auto">
          <a:xfrm>
            <a:off x="39159" y="2867732"/>
            <a:ext cx="515052"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Sep</a:t>
            </a:r>
            <a:endParaRPr lang="en-IE" dirty="0">
              <a:solidFill>
                <a:srgbClr val="FFFFFF"/>
              </a:solidFill>
              <a:latin typeface="Calibri" pitchFamily="34" charset="0"/>
            </a:endParaRPr>
          </a:p>
        </p:txBody>
      </p:sp>
      <p:sp>
        <p:nvSpPr>
          <p:cNvPr id="54" name="pgshape"/>
          <p:cNvSpPr txBox="1">
            <a:spLocks noChangeArrowheads="1"/>
          </p:cNvSpPr>
          <p:nvPr>
            <p:custDataLst>
              <p:tags r:id="rId26"/>
            </p:custDataLst>
          </p:nvPr>
        </p:nvSpPr>
        <p:spPr bwMode="auto">
          <a:xfrm>
            <a:off x="617885" y="2887429"/>
            <a:ext cx="474407"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smtClean="0">
                <a:solidFill>
                  <a:srgbClr val="FFFFFF"/>
                </a:solidFill>
                <a:latin typeface="Calibri" pitchFamily="34" charset="0"/>
              </a:rPr>
              <a:t>Oct</a:t>
            </a:r>
            <a:endParaRPr lang="en-IE" dirty="0">
              <a:solidFill>
                <a:srgbClr val="FFFFFF"/>
              </a:solidFill>
              <a:latin typeface="Calibri" pitchFamily="34" charset="0"/>
            </a:endParaRPr>
          </a:p>
        </p:txBody>
      </p:sp>
      <p:sp>
        <p:nvSpPr>
          <p:cNvPr id="55" name="pgshape"/>
          <p:cNvSpPr txBox="1">
            <a:spLocks noChangeArrowheads="1"/>
          </p:cNvSpPr>
          <p:nvPr>
            <p:custDataLst>
              <p:tags r:id="rId27"/>
            </p:custDataLst>
          </p:nvPr>
        </p:nvSpPr>
        <p:spPr bwMode="auto">
          <a:xfrm>
            <a:off x="1139688" y="2883775"/>
            <a:ext cx="563563" cy="29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eaLnBrk="1" hangingPunct="1">
              <a:spcBef>
                <a:spcPct val="25000"/>
              </a:spcBef>
            </a:pPr>
            <a:r>
              <a:rPr lang="en-IE" dirty="0">
                <a:solidFill>
                  <a:srgbClr val="FFFFFF"/>
                </a:solidFill>
                <a:latin typeface="Calibri" pitchFamily="34" charset="0"/>
              </a:rPr>
              <a:t>Nov</a:t>
            </a:r>
          </a:p>
        </p:txBody>
      </p:sp>
      <p:sp>
        <p:nvSpPr>
          <p:cNvPr id="56" name="pgshape"/>
          <p:cNvSpPr txBox="1">
            <a:spLocks noChangeArrowheads="1"/>
          </p:cNvSpPr>
          <p:nvPr>
            <p:custDataLst>
              <p:tags r:id="rId28"/>
            </p:custDataLst>
          </p:nvPr>
        </p:nvSpPr>
        <p:spPr bwMode="auto">
          <a:xfrm>
            <a:off x="39159" y="1810886"/>
            <a:ext cx="63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spcBef>
                <a:spcPct val="25000"/>
              </a:spcBef>
            </a:pPr>
            <a:r>
              <a:rPr lang="en-IE" sz="2400" b="1" dirty="0">
                <a:solidFill>
                  <a:srgbClr val="808080"/>
                </a:solidFill>
                <a:latin typeface="Calibri" pitchFamily="34" charset="0"/>
              </a:rPr>
              <a:t>' </a:t>
            </a:r>
            <a:r>
              <a:rPr lang="en-IE" sz="2400" b="1" dirty="0" smtClean="0">
                <a:solidFill>
                  <a:srgbClr val="808080"/>
                </a:solidFill>
                <a:latin typeface="Calibri" pitchFamily="34" charset="0"/>
              </a:rPr>
              <a:t>13</a:t>
            </a:r>
            <a:endParaRPr lang="en-IE" sz="2400" b="1" dirty="0">
              <a:solidFill>
                <a:srgbClr val="808080"/>
              </a:solidFill>
              <a:latin typeface="Calibri" pitchFamily="34" charset="0"/>
            </a:endParaRPr>
          </a:p>
        </p:txBody>
      </p:sp>
      <p:sp>
        <p:nvSpPr>
          <p:cNvPr id="57" name="milestoneshape"/>
          <p:cNvSpPr>
            <a:spLocks noChangeArrowheads="1"/>
          </p:cNvSpPr>
          <p:nvPr/>
        </p:nvSpPr>
        <p:spPr bwMode="auto">
          <a:xfrm rot="10800000">
            <a:off x="728088" y="2805878"/>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58" name="milestoneshape"/>
          <p:cNvSpPr txBox="1">
            <a:spLocks noChangeArrowheads="1"/>
          </p:cNvSpPr>
          <p:nvPr>
            <p:custDataLst>
              <p:tags r:id="rId29"/>
            </p:custDataLst>
          </p:nvPr>
        </p:nvSpPr>
        <p:spPr bwMode="auto">
          <a:xfrm>
            <a:off x="728088" y="2639936"/>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1</a:t>
            </a:r>
          </a:p>
        </p:txBody>
      </p:sp>
      <p:sp>
        <p:nvSpPr>
          <p:cNvPr id="59" name="milestoneshape"/>
          <p:cNvSpPr>
            <a:spLocks noChangeArrowheads="1"/>
          </p:cNvSpPr>
          <p:nvPr/>
        </p:nvSpPr>
        <p:spPr bwMode="auto">
          <a:xfrm rot="10800000">
            <a:off x="1271176" y="2801897"/>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0" name="milestoneshape"/>
          <p:cNvSpPr txBox="1">
            <a:spLocks noChangeArrowheads="1"/>
          </p:cNvSpPr>
          <p:nvPr>
            <p:custDataLst>
              <p:tags r:id="rId30"/>
            </p:custDataLst>
          </p:nvPr>
        </p:nvSpPr>
        <p:spPr bwMode="auto">
          <a:xfrm>
            <a:off x="1271176" y="2635955"/>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2</a:t>
            </a:r>
            <a:endParaRPr lang="en-US" sz="900" b="1" kern="0" dirty="0">
              <a:solidFill>
                <a:srgbClr val="000000"/>
              </a:solidFill>
              <a:latin typeface="Calibri" pitchFamily="34" charset="0"/>
            </a:endParaRPr>
          </a:p>
        </p:txBody>
      </p:sp>
      <p:sp>
        <p:nvSpPr>
          <p:cNvPr id="61" name="milestoneshape"/>
          <p:cNvSpPr>
            <a:spLocks noChangeArrowheads="1"/>
          </p:cNvSpPr>
          <p:nvPr/>
        </p:nvSpPr>
        <p:spPr bwMode="auto">
          <a:xfrm rot="10800000">
            <a:off x="1876666" y="2806013"/>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2" name="milestoneshape"/>
          <p:cNvSpPr txBox="1">
            <a:spLocks noChangeArrowheads="1"/>
          </p:cNvSpPr>
          <p:nvPr>
            <p:custDataLst>
              <p:tags r:id="rId31"/>
            </p:custDataLst>
          </p:nvPr>
        </p:nvSpPr>
        <p:spPr bwMode="auto">
          <a:xfrm>
            <a:off x="1876666" y="2640071"/>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3</a:t>
            </a:r>
            <a:endParaRPr lang="en-US" sz="900" b="1" kern="0" dirty="0">
              <a:solidFill>
                <a:srgbClr val="000000"/>
              </a:solidFill>
              <a:latin typeface="Calibri" pitchFamily="34" charset="0"/>
            </a:endParaRPr>
          </a:p>
        </p:txBody>
      </p:sp>
      <p:cxnSp>
        <p:nvCxnSpPr>
          <p:cNvPr id="63" name="pgshape"/>
          <p:cNvCxnSpPr>
            <a:cxnSpLocks noChangeShapeType="1"/>
          </p:cNvCxnSpPr>
          <p:nvPr/>
        </p:nvCxnSpPr>
        <p:spPr bwMode="auto">
          <a:xfrm>
            <a:off x="2201453" y="2988191"/>
            <a:ext cx="0" cy="203200"/>
          </a:xfrm>
          <a:prstGeom prst="line">
            <a:avLst/>
          </a:prstGeom>
          <a:noFill/>
          <a:ln w="12700" algn="ctr">
            <a:solidFill>
              <a:srgbClr val="FFFFFF"/>
            </a:solidFill>
            <a:round/>
            <a:headEnd/>
            <a:tailEnd/>
          </a:ln>
          <a:extLst>
            <a:ext uri="{909E8E84-426E-40DD-AFC4-6F175D3DCCD1}">
              <a14:hiddenFill xmlns:a14="http://schemas.microsoft.com/office/drawing/2010/main">
                <a:noFill/>
              </a14:hiddenFill>
            </a:ext>
          </a:extLst>
        </p:spPr>
      </p:cxnSp>
      <p:sp>
        <p:nvSpPr>
          <p:cNvPr id="2" name="Date Placeholder 1"/>
          <p:cNvSpPr>
            <a:spLocks noGrp="1"/>
          </p:cNvSpPr>
          <p:nvPr>
            <p:ph type="dt" sz="half" idx="4294967295"/>
          </p:nvPr>
        </p:nvSpPr>
        <p:spPr>
          <a:xfrm>
            <a:off x="539750" y="6551613"/>
            <a:ext cx="1439863" cy="360362"/>
          </a:xfrm>
          <a:prstGeom prst="rect">
            <a:avLst/>
          </a:prstGeom>
        </p:spPr>
        <p:txBody>
          <a:bodyPr/>
          <a:lstStyle/>
          <a:p>
            <a:pPr>
              <a:defRPr/>
            </a:pPr>
            <a:r>
              <a:rPr lang="de-DE" smtClean="0"/>
              <a:t>15/04/2014</a:t>
            </a:r>
            <a:endParaRPr lang="en-GB"/>
          </a:p>
        </p:txBody>
      </p:sp>
      <p:sp>
        <p:nvSpPr>
          <p:cNvPr id="67" name="milestoneshape"/>
          <p:cNvSpPr>
            <a:spLocks noChangeArrowheads="1"/>
          </p:cNvSpPr>
          <p:nvPr/>
        </p:nvSpPr>
        <p:spPr bwMode="auto">
          <a:xfrm rot="10800000">
            <a:off x="5058133" y="2802854"/>
            <a:ext cx="254000" cy="136525"/>
          </a:xfrm>
          <a:prstGeom prst="flowChartMerge">
            <a:avLst/>
          </a:prstGeom>
          <a:solidFill>
            <a:srgbClr val="FFFF00"/>
          </a:solidFill>
          <a:ln w="12700" algn="ctr">
            <a:solidFill>
              <a:srgbClr val="FF0000"/>
            </a:solidFill>
            <a:round/>
            <a:headEnd/>
            <a:tailEnd/>
          </a:ln>
        </p:spPr>
        <p:txBody>
          <a:bodyPr anchor="ctr"/>
          <a:lstStyle/>
          <a:p>
            <a:pPr algn="ctr" fontAlgn="auto">
              <a:spcBef>
                <a:spcPts val="0"/>
              </a:spcBef>
              <a:spcAft>
                <a:spcPts val="0"/>
              </a:spcAft>
            </a:pPr>
            <a:endParaRPr lang="en-US" sz="1800">
              <a:solidFill>
                <a:srgbClr val="FFFFFF"/>
              </a:solidFill>
              <a:latin typeface="Verdana"/>
            </a:endParaRPr>
          </a:p>
        </p:txBody>
      </p:sp>
      <p:sp>
        <p:nvSpPr>
          <p:cNvPr id="68" name="milestoneshape"/>
          <p:cNvSpPr txBox="1">
            <a:spLocks noChangeArrowheads="1"/>
          </p:cNvSpPr>
          <p:nvPr>
            <p:custDataLst>
              <p:tags r:id="rId32"/>
            </p:custDataLst>
          </p:nvPr>
        </p:nvSpPr>
        <p:spPr bwMode="auto">
          <a:xfrm>
            <a:off x="5038080" y="2615828"/>
            <a:ext cx="230187" cy="165100"/>
          </a:xfrm>
          <a:prstGeom prst="rect">
            <a:avLst/>
          </a:prstGeom>
          <a:noFill/>
          <a:ln w="9525">
            <a:noFill/>
            <a:miter lim="800000"/>
            <a:headEnd/>
            <a:tailEnd/>
          </a:ln>
        </p:spPr>
        <p:txBody>
          <a:bodyPr wrap="none" anchor="b" anchorCtr="1"/>
          <a:lstStyle/>
          <a:p>
            <a:pPr fontAlgn="auto">
              <a:lnSpc>
                <a:spcPct val="80000"/>
              </a:lnSpc>
              <a:spcBef>
                <a:spcPts val="0"/>
              </a:spcBef>
              <a:spcAft>
                <a:spcPts val="0"/>
              </a:spcAft>
              <a:defRPr/>
            </a:pPr>
            <a:r>
              <a:rPr lang="en-US" sz="900" b="1" kern="0" dirty="0">
                <a:solidFill>
                  <a:srgbClr val="000000"/>
                </a:solidFill>
                <a:latin typeface="Calibri" pitchFamily="34" charset="0"/>
              </a:rPr>
              <a:t>Patch </a:t>
            </a:r>
            <a:r>
              <a:rPr lang="en-US" sz="900" b="1" kern="0" dirty="0" smtClean="0">
                <a:solidFill>
                  <a:srgbClr val="000000"/>
                </a:solidFill>
                <a:latin typeface="Calibri" pitchFamily="34" charset="0"/>
              </a:rPr>
              <a:t>4</a:t>
            </a:r>
            <a:endParaRPr lang="en-US" sz="900" b="1" kern="0" dirty="0">
              <a:solidFill>
                <a:srgbClr val="000000"/>
              </a:solidFill>
              <a:latin typeface="Calibri" pitchFamily="34" charset="0"/>
            </a:endParaRPr>
          </a:p>
        </p:txBody>
      </p:sp>
      <p:sp>
        <p:nvSpPr>
          <p:cNvPr id="64" name="milestoneshape"/>
          <p:cNvSpPr/>
          <p:nvPr/>
        </p:nvSpPr>
        <p:spPr>
          <a:xfrm>
            <a:off x="7515326" y="2612086"/>
            <a:ext cx="272345" cy="163202"/>
          </a:xfrm>
          <a:prstGeom prst="flowChartMerge">
            <a:avLst/>
          </a:prstGeom>
          <a:solidFill>
            <a:srgbClr val="00B050"/>
          </a:solidFill>
          <a:ln w="9525" cap="flat" cmpd="sng" algn="ctr">
            <a:solidFill>
              <a:srgbClr val="9900CC"/>
            </a:solidFill>
            <a:prstDash val="solid"/>
            <a:round/>
            <a:headEnd type="none" w="med" len="med"/>
            <a:tailEnd type="none" w="med" len="med"/>
          </a:ln>
          <a:effectLst/>
          <a:extLst/>
        </p:spPr>
        <p:txBody>
          <a:bodyPr anchor="ctr"/>
          <a:lstStyle/>
          <a:p>
            <a:pPr algn="ctr" fontAlgn="auto">
              <a:spcBef>
                <a:spcPct val="25000"/>
              </a:spcBef>
              <a:spcAft>
                <a:spcPts val="0"/>
              </a:spcAft>
            </a:pPr>
            <a:endParaRPr lang="en-US" sz="1400" dirty="0">
              <a:solidFill>
                <a:srgbClr val="FFFFFF"/>
              </a:solidFill>
              <a:latin typeface="Verdana"/>
            </a:endParaRPr>
          </a:p>
        </p:txBody>
      </p:sp>
      <p:sp>
        <p:nvSpPr>
          <p:cNvPr id="66" name="milestoneshape"/>
          <p:cNvSpPr txBox="1">
            <a:spLocks noChangeArrowheads="1"/>
          </p:cNvSpPr>
          <p:nvPr>
            <p:custDataLst>
              <p:tags r:id="rId33"/>
            </p:custDataLst>
          </p:nvPr>
        </p:nvSpPr>
        <p:spPr bwMode="auto">
          <a:xfrm>
            <a:off x="7265194" y="2282001"/>
            <a:ext cx="776839" cy="332718"/>
          </a:xfrm>
          <a:prstGeom prst="rect">
            <a:avLst/>
          </a:prstGeom>
          <a:solidFill>
            <a:schemeClr val="bg1"/>
          </a:solidFill>
          <a:ln>
            <a:noFill/>
          </a:ln>
        </p:spPr>
        <p:txBody>
          <a:bodyPr/>
          <a:lstStyle>
            <a:lvl1pPr eaLnBrk="0" hangingPunct="0">
              <a:defRPr sz="1400">
                <a:solidFill>
                  <a:schemeClr val="bg1"/>
                </a:solidFill>
                <a:latin typeface="Verdana" pitchFamily="34" charset="0"/>
                <a:ea typeface="ＭＳ Ｐゴシック" charset="-128"/>
              </a:defRPr>
            </a:lvl1pPr>
            <a:lvl2pPr marL="742950" indent="-285750" eaLnBrk="0" hangingPunct="0">
              <a:defRPr sz="1400">
                <a:solidFill>
                  <a:schemeClr val="bg1"/>
                </a:solidFill>
                <a:latin typeface="Verdana" pitchFamily="34" charset="0"/>
                <a:ea typeface="ＭＳ Ｐゴシック" charset="-128"/>
              </a:defRPr>
            </a:lvl2pPr>
            <a:lvl3pPr marL="1143000" indent="-228600" eaLnBrk="0" hangingPunct="0">
              <a:defRPr sz="1400">
                <a:solidFill>
                  <a:schemeClr val="bg1"/>
                </a:solidFill>
                <a:latin typeface="Verdana" pitchFamily="34" charset="0"/>
                <a:ea typeface="ＭＳ Ｐゴシック" charset="-128"/>
              </a:defRPr>
            </a:lvl3pPr>
            <a:lvl4pPr marL="1600200" indent="-228600" eaLnBrk="0" hangingPunct="0">
              <a:defRPr sz="1400">
                <a:solidFill>
                  <a:schemeClr val="bg1"/>
                </a:solidFill>
                <a:latin typeface="Verdana" pitchFamily="34" charset="0"/>
                <a:ea typeface="ＭＳ Ｐゴシック" charset="-128"/>
              </a:defRPr>
            </a:lvl4pPr>
            <a:lvl5pPr marL="2057400" indent="-228600" eaLnBrk="0" hangingPunct="0">
              <a:defRPr sz="1400">
                <a:solidFill>
                  <a:schemeClr val="bg1"/>
                </a:solidFill>
                <a:latin typeface="Verdana" pitchFamily="34" charset="0"/>
                <a:ea typeface="ＭＳ Ｐゴシック" charset="-128"/>
              </a:defRPr>
            </a:lvl5pPr>
            <a:lvl6pPr marL="2514600" indent="-228600" eaLnBrk="0" fontAlgn="base" hangingPunct="0">
              <a:spcBef>
                <a:spcPct val="25000"/>
              </a:spcBef>
              <a:spcAft>
                <a:spcPct val="0"/>
              </a:spcAft>
              <a:defRPr sz="1400">
                <a:solidFill>
                  <a:schemeClr val="bg1"/>
                </a:solidFill>
                <a:latin typeface="Verdana" pitchFamily="34" charset="0"/>
                <a:ea typeface="ＭＳ Ｐゴシック" charset="-128"/>
              </a:defRPr>
            </a:lvl6pPr>
            <a:lvl7pPr marL="2971800" indent="-228600" eaLnBrk="0" fontAlgn="base" hangingPunct="0">
              <a:spcBef>
                <a:spcPct val="25000"/>
              </a:spcBef>
              <a:spcAft>
                <a:spcPct val="0"/>
              </a:spcAft>
              <a:defRPr sz="1400">
                <a:solidFill>
                  <a:schemeClr val="bg1"/>
                </a:solidFill>
                <a:latin typeface="Verdana" pitchFamily="34" charset="0"/>
                <a:ea typeface="ＭＳ Ｐゴシック" charset="-128"/>
              </a:defRPr>
            </a:lvl7pPr>
            <a:lvl8pPr marL="3429000" indent="-228600" eaLnBrk="0" fontAlgn="base" hangingPunct="0">
              <a:spcBef>
                <a:spcPct val="25000"/>
              </a:spcBef>
              <a:spcAft>
                <a:spcPct val="0"/>
              </a:spcAft>
              <a:defRPr sz="1400">
                <a:solidFill>
                  <a:schemeClr val="bg1"/>
                </a:solidFill>
                <a:latin typeface="Verdana" pitchFamily="34" charset="0"/>
                <a:ea typeface="ＭＳ Ｐゴシック" charset="-128"/>
              </a:defRPr>
            </a:lvl8pPr>
            <a:lvl9pPr marL="3886200" indent="-228600" eaLnBrk="0" fontAlgn="base" hangingPunct="0">
              <a:spcBef>
                <a:spcPct val="25000"/>
              </a:spcBef>
              <a:spcAft>
                <a:spcPct val="0"/>
              </a:spcAft>
              <a:defRPr sz="1400">
                <a:solidFill>
                  <a:schemeClr val="bg1"/>
                </a:solidFill>
                <a:latin typeface="Verdana" pitchFamily="34" charset="0"/>
                <a:ea typeface="ＭＳ Ｐゴシック" charset="-128"/>
              </a:defRPr>
            </a:lvl9pPr>
          </a:lstStyle>
          <a:p>
            <a:pPr algn="ctr" eaLnBrk="1" hangingPunct="1">
              <a:lnSpc>
                <a:spcPct val="80000"/>
              </a:lnSpc>
              <a:spcBef>
                <a:spcPct val="25000"/>
              </a:spcBef>
            </a:pPr>
            <a:r>
              <a:rPr lang="en-US" sz="1050" b="1" dirty="0" smtClean="0">
                <a:solidFill>
                  <a:srgbClr val="00B050"/>
                </a:solidFill>
                <a:latin typeface="Calibri" pitchFamily="34" charset="0"/>
              </a:rPr>
              <a:t>SPC editor</a:t>
            </a:r>
            <a:endParaRPr lang="en-US" sz="1050" b="1" dirty="0">
              <a:solidFill>
                <a:srgbClr val="00B050"/>
              </a:solidFill>
              <a:latin typeface="Calibri" pitchFamily="34" charset="0"/>
            </a:endParaRPr>
          </a:p>
        </p:txBody>
      </p:sp>
    </p:spTree>
    <p:extLst>
      <p:ext uri="{BB962C8B-B14F-4D97-AF65-F5344CB8AC3E}">
        <p14:creationId xmlns:p14="http://schemas.microsoft.com/office/powerpoint/2010/main" val="29228281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endParaRPr lang="en-GB" dirty="0"/>
          </a:p>
        </p:txBody>
      </p:sp>
      <p:sp>
        <p:nvSpPr>
          <p:cNvPr id="4" name="Text Placeholder 3"/>
          <p:cNvSpPr>
            <a:spLocks noGrp="1"/>
          </p:cNvSpPr>
          <p:nvPr>
            <p:ph type="body" sz="quarter" idx="11"/>
          </p:nvPr>
        </p:nvSpPr>
        <p:spPr/>
        <p:txBody>
          <a:bodyPr>
            <a:normAutofit lnSpcReduction="10000"/>
          </a:bodyPr>
          <a:lstStyle/>
          <a:p>
            <a:r>
              <a:rPr lang="fr-BE" dirty="0" smtClean="0"/>
              <a:t>SPC</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6751" y="1029494"/>
            <a:ext cx="6048672" cy="538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71876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2"/>
            <a:ext cx="8197850" cy="492443"/>
          </a:xfrm>
        </p:spPr>
        <p:txBody>
          <a:bodyPr/>
          <a:lstStyle/>
          <a:p>
            <a:r>
              <a:rPr lang="fr-BE" dirty="0" smtClean="0"/>
              <a:t>IUCLID</a:t>
            </a:r>
            <a:endParaRPr lang="en-GB" dirty="0"/>
          </a:p>
        </p:txBody>
      </p:sp>
      <p:sp>
        <p:nvSpPr>
          <p:cNvPr id="3" name="Text Placeholder 2"/>
          <p:cNvSpPr>
            <a:spLocks noGrp="1"/>
          </p:cNvSpPr>
          <p:nvPr>
            <p:ph type="body" sz="quarter" idx="13"/>
          </p:nvPr>
        </p:nvSpPr>
        <p:spPr/>
        <p:txBody>
          <a:bodyPr/>
          <a:lstStyle/>
          <a:p>
            <a:endParaRPr lang="en-GB" dirty="0"/>
          </a:p>
        </p:txBody>
      </p:sp>
      <p:sp>
        <p:nvSpPr>
          <p:cNvPr id="4" name="Slide Number Placeholder 3"/>
          <p:cNvSpPr>
            <a:spLocks noGrp="1"/>
          </p:cNvSpPr>
          <p:nvPr>
            <p:ph type="sldNum" sz="quarter" idx="16"/>
          </p:nvPr>
        </p:nvSpPr>
        <p:spPr/>
        <p:txBody>
          <a:bodyPr/>
          <a:lstStyle/>
          <a:p>
            <a:pPr>
              <a:defRPr/>
            </a:pPr>
            <a:fld id="{2B862B3B-2DE1-4443-B2CE-685F93237086}" type="slidenum">
              <a:rPr lang="fi-FI" altLang="en-US" smtClean="0"/>
              <a:pPr>
                <a:defRPr/>
              </a:pPr>
              <a:t>42</a:t>
            </a:fld>
            <a:endParaRPr lang="fi-FI" alt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4" y="1828799"/>
            <a:ext cx="8863723"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05376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B796C47-DF68-4277-A93B-5EBFC252729C}" type="slidenum">
              <a:rPr lang="en-GB" noProof="0" smtClean="0"/>
              <a:pPr/>
              <a:t>43</a:t>
            </a:fld>
            <a:endParaRPr lang="en-GB" noProof="0"/>
          </a:p>
        </p:txBody>
      </p:sp>
      <p:sp>
        <p:nvSpPr>
          <p:cNvPr id="3" name="Text Placeholder 2"/>
          <p:cNvSpPr>
            <a:spLocks noGrp="1"/>
          </p:cNvSpPr>
          <p:nvPr>
            <p:ph type="body" sz="quarter" idx="11"/>
          </p:nvPr>
        </p:nvSpPr>
        <p:spPr>
          <a:xfrm>
            <a:off x="467544" y="1124744"/>
            <a:ext cx="8064000" cy="540000"/>
          </a:xfrm>
        </p:spPr>
        <p:txBody>
          <a:bodyPr/>
          <a:lstStyle/>
          <a:p>
            <a:r>
              <a:rPr lang="fr-BE" dirty="0" smtClean="0"/>
              <a:t>IUCLID 5.5 and 5.6</a:t>
            </a:r>
            <a:endParaRPr lang="en-GB" dirty="0"/>
          </a:p>
        </p:txBody>
      </p:sp>
      <p:sp>
        <p:nvSpPr>
          <p:cNvPr id="4" name="Text Placeholder 3"/>
          <p:cNvSpPr>
            <a:spLocks noGrp="1"/>
          </p:cNvSpPr>
          <p:nvPr>
            <p:ph type="body" sz="quarter" idx="12"/>
          </p:nvPr>
        </p:nvSpPr>
        <p:spPr>
          <a:xfrm>
            <a:off x="467544" y="1844824"/>
            <a:ext cx="8064000" cy="4248032"/>
          </a:xfrm>
        </p:spPr>
        <p:txBody>
          <a:bodyPr/>
          <a:lstStyle/>
          <a:p>
            <a:r>
              <a:rPr lang="en-GB" dirty="0" smtClean="0"/>
              <a:t>Companies can store all info on </a:t>
            </a:r>
            <a:r>
              <a:rPr lang="en-GB" dirty="0" err="1" smtClean="0"/>
              <a:t>biocidal</a:t>
            </a:r>
            <a:r>
              <a:rPr lang="en-GB" dirty="0" smtClean="0"/>
              <a:t> substances &amp; products in one IT system</a:t>
            </a:r>
          </a:p>
          <a:p>
            <a:endParaRPr lang="en-GB" dirty="0" smtClean="0"/>
          </a:p>
          <a:p>
            <a:pPr lvl="0"/>
            <a:r>
              <a:rPr lang="en-GB" dirty="0" smtClean="0">
                <a:solidFill>
                  <a:srgbClr val="000000"/>
                </a:solidFill>
              </a:rPr>
              <a:t>Endpoint information is structured on international standards (OECD)</a:t>
            </a:r>
          </a:p>
          <a:p>
            <a:pPr lvl="0"/>
            <a:endParaRPr lang="fr-BE" dirty="0">
              <a:solidFill>
                <a:srgbClr val="000000"/>
              </a:solidFill>
            </a:endParaRPr>
          </a:p>
          <a:p>
            <a:r>
              <a:rPr lang="en-GB" dirty="0" smtClean="0"/>
              <a:t>Supports preparation of all biocide applications and notifications</a:t>
            </a:r>
          </a:p>
          <a:p>
            <a:endParaRPr lang="fr-BE" dirty="0"/>
          </a:p>
          <a:p>
            <a:r>
              <a:rPr lang="fr-BE" dirty="0" err="1" smtClean="0"/>
              <a:t>Database</a:t>
            </a:r>
            <a:r>
              <a:rPr lang="fr-BE" dirty="0" smtClean="0"/>
              <a:t> </a:t>
            </a:r>
            <a:r>
              <a:rPr lang="fr-BE" dirty="0" err="1" smtClean="0"/>
              <a:t>storage</a:t>
            </a:r>
            <a:r>
              <a:rPr lang="fr-BE" dirty="0" smtClean="0"/>
              <a:t> system for ECHA &amp; </a:t>
            </a:r>
            <a:r>
              <a:rPr lang="fr-BE" dirty="0" err="1" smtClean="0"/>
              <a:t>MSCAs</a:t>
            </a:r>
            <a:endParaRPr lang="en-GB" dirty="0" smtClean="0"/>
          </a:p>
          <a:p>
            <a:endParaRPr lang="fr-BE" dirty="0"/>
          </a:p>
          <a:p>
            <a:endParaRPr lang="en-GB" dirty="0"/>
          </a:p>
          <a:p>
            <a:pPr lvl="0"/>
            <a:endParaRPr lang="en-GB" dirty="0" smtClean="0"/>
          </a:p>
          <a:p>
            <a:pPr lvl="1"/>
            <a:endParaRPr lang="en-GB" dirty="0" smtClean="0"/>
          </a:p>
          <a:p>
            <a:pPr lvl="1"/>
            <a:endParaRPr lang="en-GB" dirty="0" smtClean="0"/>
          </a:p>
          <a:p>
            <a:pPr lvl="1"/>
            <a:endParaRPr lang="en-GB" dirty="0" smtClean="0"/>
          </a:p>
          <a:p>
            <a:pPr marL="457200" lvl="1" indent="0">
              <a:buNone/>
            </a:pPr>
            <a:endParaRPr lang="en-GB" dirty="0"/>
          </a:p>
        </p:txBody>
      </p:sp>
    </p:spTree>
    <p:extLst>
      <p:ext uri="{BB962C8B-B14F-4D97-AF65-F5344CB8AC3E}">
        <p14:creationId xmlns:p14="http://schemas.microsoft.com/office/powerpoint/2010/main" val="7378076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2628943F-350F-4C5E-B52B-EEA9539045E3}" type="slidenum">
              <a:rPr lang="fi-FI" altLang="en-US" sz="700" b="0" smtClean="0">
                <a:solidFill>
                  <a:srgbClr val="585858"/>
                </a:solidFill>
              </a:rPr>
              <a:pPr/>
              <a:t>44</a:t>
            </a:fld>
            <a:endParaRPr lang="fi-FI" altLang="en-US" sz="700" b="0" smtClean="0">
              <a:solidFill>
                <a:srgbClr val="585858"/>
              </a:solidFill>
            </a:endParaRPr>
          </a:p>
        </p:txBody>
      </p:sp>
      <p:sp>
        <p:nvSpPr>
          <p:cNvPr id="22531" name="Rectangle 2"/>
          <p:cNvSpPr>
            <a:spLocks noGrp="1" noChangeArrowheads="1"/>
          </p:cNvSpPr>
          <p:nvPr>
            <p:ph type="title" idx="4294967295"/>
          </p:nvPr>
        </p:nvSpPr>
        <p:spPr>
          <a:xfrm>
            <a:off x="4318000" y="254000"/>
            <a:ext cx="4483100" cy="492125"/>
          </a:xfrm>
        </p:spPr>
        <p:txBody>
          <a:bodyPr/>
          <a:lstStyle/>
          <a:p>
            <a:r>
              <a:rPr lang="en-GB" altLang="en-US" dirty="0" smtClean="0">
                <a:ea typeface="ＭＳ Ｐゴシック" pitchFamily="34" charset="-128"/>
              </a:rPr>
              <a:t>IUCLID 5.6</a:t>
            </a:r>
          </a:p>
        </p:txBody>
      </p:sp>
      <p:sp>
        <p:nvSpPr>
          <p:cNvPr id="195587" name="Rectangle 3"/>
          <p:cNvSpPr>
            <a:spLocks noGrp="1" noChangeArrowheads="1"/>
          </p:cNvSpPr>
          <p:nvPr>
            <p:ph type="body" idx="4294967295"/>
          </p:nvPr>
        </p:nvSpPr>
        <p:spPr>
          <a:xfrm>
            <a:off x="609600" y="1079500"/>
            <a:ext cx="8229600" cy="5046663"/>
          </a:xfrm>
        </p:spPr>
        <p:txBody>
          <a:bodyPr/>
          <a:lstStyle/>
          <a:p>
            <a:pPr marL="419100" indent="-419100">
              <a:defRPr/>
            </a:pPr>
            <a:r>
              <a:rPr lang="fr-BE" sz="2000" dirty="0" smtClean="0">
                <a:ea typeface="ＭＳ Ｐゴシック" pitchFamily="-28" charset="-128"/>
              </a:rPr>
              <a:t>IUCLID 5.6 </a:t>
            </a:r>
            <a:r>
              <a:rPr lang="fr-BE" sz="2000" dirty="0" err="1" smtClean="0">
                <a:ea typeface="ＭＳ Ｐゴシック" pitchFamily="-28" charset="-128"/>
              </a:rPr>
              <a:t>released</a:t>
            </a:r>
            <a:r>
              <a:rPr lang="fr-BE" sz="2000" dirty="0" smtClean="0">
                <a:ea typeface="ＭＳ Ｐゴシック" pitchFamily="-28" charset="-128"/>
              </a:rPr>
              <a:t> in April 2014</a:t>
            </a:r>
            <a:endParaRPr lang="en-GB" sz="2000" dirty="0" smtClean="0">
              <a:ea typeface="ＭＳ Ｐゴシック" pitchFamily="-28" charset="-128"/>
            </a:endParaRPr>
          </a:p>
          <a:p>
            <a:pPr marL="419100" indent="-419100">
              <a:defRPr/>
            </a:pPr>
            <a:r>
              <a:rPr lang="en-GB" sz="2000" dirty="0" smtClean="0">
                <a:ea typeface="ＭＳ Ｐゴシック" pitchFamily="-28" charset="-128"/>
              </a:rPr>
              <a:t>Biocides features:</a:t>
            </a:r>
          </a:p>
          <a:p>
            <a:pPr marL="611188" lvl="1" indent="-342900">
              <a:defRPr/>
            </a:pPr>
            <a:r>
              <a:rPr lang="en-GB" sz="1600" dirty="0" smtClean="0">
                <a:ea typeface="ＭＳ Ｐゴシック" pitchFamily="-28" charset="-128"/>
              </a:rPr>
              <a:t>More than 10 new dossier templates for biocides</a:t>
            </a:r>
          </a:p>
          <a:p>
            <a:pPr marL="611188" lvl="1" indent="-342900">
              <a:defRPr/>
            </a:pPr>
            <a:r>
              <a:rPr lang="en-GB" sz="1600" dirty="0" smtClean="0">
                <a:ea typeface="ＭＳ Ｐゴシック" pitchFamily="-28" charset="-128"/>
              </a:rPr>
              <a:t>Dossier creation for active substance and substance of concern and biocidal product (family)</a:t>
            </a:r>
          </a:p>
          <a:p>
            <a:pPr marL="611188" lvl="1" indent="-342900">
              <a:defRPr/>
            </a:pPr>
            <a:r>
              <a:rPr lang="en-GB" sz="1600" dirty="0">
                <a:ea typeface="ＭＳ Ｐゴシック" pitchFamily="-28" charset="-128"/>
              </a:rPr>
              <a:t>IUCLID view for active substances and biocidal products in line with numbering of the BPR information requirements annexes </a:t>
            </a:r>
          </a:p>
          <a:p>
            <a:pPr marL="611188" lvl="1" indent="-342900">
              <a:defRPr/>
            </a:pPr>
            <a:endParaRPr lang="en-GB" sz="1600" dirty="0">
              <a:ea typeface="ＭＳ Ｐゴシック" pitchFamily="-28" charset="-128"/>
            </a:endParaRPr>
          </a:p>
          <a:p>
            <a:pPr marL="419100" indent="-419100">
              <a:buClr>
                <a:srgbClr val="0046AD"/>
              </a:buClr>
              <a:defRPr/>
            </a:pPr>
            <a:r>
              <a:rPr lang="en-GB" sz="2000" dirty="0" smtClean="0">
                <a:solidFill>
                  <a:srgbClr val="000000"/>
                </a:solidFill>
                <a:ea typeface="ＭＳ Ｐゴシック" pitchFamily="-28" charset="-128"/>
              </a:rPr>
              <a:t>Support:</a:t>
            </a:r>
          </a:p>
          <a:p>
            <a:pPr marL="598488" lvl="1" indent="-419100">
              <a:buClr>
                <a:srgbClr val="0046AD"/>
              </a:buClr>
              <a:defRPr/>
            </a:pPr>
            <a:r>
              <a:rPr lang="en-GB" sz="1600" dirty="0" smtClean="0">
                <a:solidFill>
                  <a:srgbClr val="000000"/>
                </a:solidFill>
                <a:ea typeface="ＭＳ Ｐゴシック" pitchFamily="-28" charset="-128"/>
              </a:rPr>
              <a:t>IUCLID manual, submission manuals, training and helpdesk</a:t>
            </a:r>
            <a:endParaRPr lang="en-GB" sz="1600" dirty="0">
              <a:solidFill>
                <a:srgbClr val="000000"/>
              </a:solidFill>
              <a:ea typeface="ＭＳ Ｐゴシック" pitchFamily="-28" charset="-128"/>
            </a:endParaRPr>
          </a:p>
          <a:p>
            <a:pPr marL="268288" lvl="1" indent="0">
              <a:buFontTx/>
              <a:buNone/>
              <a:defRPr/>
            </a:pPr>
            <a:endParaRPr lang="en-GB" sz="1600" dirty="0" smtClean="0">
              <a:ea typeface="ＭＳ Ｐゴシック" pitchFamily="-28" charset="-128"/>
            </a:endParaRPr>
          </a:p>
        </p:txBody>
      </p:sp>
      <p:pic>
        <p:nvPicPr>
          <p:cNvPr id="2253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581127"/>
            <a:ext cx="4788024" cy="2175369"/>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2136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GB" altLang="en-US" dirty="0" smtClean="0">
                <a:ea typeface="ＭＳ Ｐゴシック" pitchFamily="34" charset="-128"/>
              </a:rPr>
              <a:t>Overview</a:t>
            </a:r>
          </a:p>
        </p:txBody>
      </p:sp>
      <p:sp>
        <p:nvSpPr>
          <p:cNvPr id="9219" name="Rectangle 3"/>
          <p:cNvSpPr>
            <a:spLocks noGrp="1" noChangeArrowheads="1"/>
          </p:cNvSpPr>
          <p:nvPr>
            <p:ph type="body" sz="quarter" idx="13"/>
          </p:nvPr>
        </p:nvSpPr>
        <p:spPr/>
        <p:txBody>
          <a:bodyPr/>
          <a:lstStyle/>
          <a:p>
            <a:pPr marL="342900" indent="-342900">
              <a:buFont typeface="Arial" panose="020B0604020202020204" pitchFamily="34" charset="0"/>
              <a:buChar char="•"/>
              <a:defRPr/>
            </a:pPr>
            <a:r>
              <a:rPr lang="en-GB" sz="2400" dirty="0" smtClean="0">
                <a:ea typeface="ＭＳ Ｐゴシック" pitchFamily="-28" charset="-128"/>
              </a:rPr>
              <a:t>ECHA and its role in biocides</a:t>
            </a:r>
          </a:p>
          <a:p>
            <a:pPr marL="342900" indent="-342900">
              <a:buFont typeface="Arial" panose="020B0604020202020204" pitchFamily="34" charset="0"/>
              <a:buChar char="•"/>
              <a:defRPr/>
            </a:pPr>
            <a:endParaRPr lang="en-GB" sz="1000" b="1" dirty="0" smtClean="0">
              <a:ea typeface="ＭＳ Ｐゴシック" pitchFamily="-28" charset="-128"/>
            </a:endParaRPr>
          </a:p>
          <a:p>
            <a:pPr marL="342900" indent="-342900">
              <a:buFont typeface="Arial" panose="020B0604020202020204" pitchFamily="34" charset="0"/>
              <a:buChar char="•"/>
              <a:defRPr/>
            </a:pPr>
            <a:r>
              <a:rPr lang="en-GB" sz="2400" dirty="0" smtClean="0">
                <a:ea typeface="ＭＳ Ｐゴシック" pitchFamily="34" charset="-128"/>
              </a:rPr>
              <a:t>Union authorisation</a:t>
            </a:r>
          </a:p>
          <a:p>
            <a:pPr marL="342900" indent="-342900">
              <a:buFont typeface="Arial" panose="020B0604020202020204" pitchFamily="34" charset="0"/>
              <a:buChar char="•"/>
              <a:defRPr/>
            </a:pPr>
            <a:endParaRPr lang="en-GB" sz="1000" dirty="0" smtClean="0">
              <a:ea typeface="ＭＳ Ｐゴシック" pitchFamily="-28" charset="-128"/>
            </a:endParaRPr>
          </a:p>
          <a:p>
            <a:pPr marL="342900" indent="-342900">
              <a:buFont typeface="Arial" panose="020B0604020202020204" pitchFamily="34" charset="0"/>
              <a:buChar char="•"/>
              <a:defRPr/>
            </a:pPr>
            <a:r>
              <a:rPr lang="en-GB" sz="2400" dirty="0">
                <a:ea typeface="ＭＳ Ｐゴシック" pitchFamily="34" charset="-128"/>
              </a:rPr>
              <a:t>Article 95</a:t>
            </a:r>
          </a:p>
          <a:p>
            <a:pPr marL="342900" indent="-342900">
              <a:buFont typeface="Arial" panose="020B0604020202020204" pitchFamily="34" charset="0"/>
              <a:buChar char="•"/>
              <a:defRPr/>
            </a:pPr>
            <a:endParaRPr lang="en-GB" sz="1000" dirty="0">
              <a:ea typeface="ＭＳ Ｐゴシック" pitchFamily="34" charset="-128"/>
            </a:endParaRPr>
          </a:p>
          <a:p>
            <a:pPr marL="342900" indent="-342900">
              <a:buFont typeface="Arial" panose="020B0604020202020204" pitchFamily="34" charset="0"/>
              <a:buChar char="•"/>
              <a:defRPr/>
            </a:pPr>
            <a:r>
              <a:rPr lang="en-GB" sz="2400" dirty="0">
                <a:ea typeface="ＭＳ Ｐゴシック" pitchFamily="34" charset="-128"/>
              </a:rPr>
              <a:t>Data sharing</a:t>
            </a:r>
          </a:p>
          <a:p>
            <a:pPr marL="342900" indent="-342900">
              <a:buFont typeface="Arial" panose="020B0604020202020204" pitchFamily="34" charset="0"/>
              <a:buChar char="•"/>
              <a:defRPr/>
            </a:pPr>
            <a:endParaRPr lang="en-GB" sz="1000" dirty="0" smtClean="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Technical equivalence</a:t>
            </a:r>
            <a:endParaRPr lang="en-GB" sz="2400" dirty="0">
              <a:ea typeface="ＭＳ Ｐゴシック" pitchFamily="34" charset="-128"/>
            </a:endParaRPr>
          </a:p>
          <a:p>
            <a:pPr marL="342900" indent="-342900">
              <a:buFont typeface="Arial" panose="020B0604020202020204" pitchFamily="34" charset="0"/>
              <a:buChar char="•"/>
              <a:defRPr/>
            </a:pPr>
            <a:endParaRPr lang="en-GB" sz="1000" dirty="0" smtClean="0">
              <a:ea typeface="ＭＳ Ｐゴシック" pitchFamily="34" charset="-128"/>
            </a:endParaRPr>
          </a:p>
          <a:p>
            <a:pPr marL="342900" indent="-342900">
              <a:buFont typeface="Arial" panose="020B0604020202020204" pitchFamily="34" charset="0"/>
              <a:buChar char="•"/>
              <a:defRPr/>
            </a:pPr>
            <a:r>
              <a:rPr lang="en-GB" sz="2400" dirty="0" smtClean="0">
                <a:ea typeface="ＭＳ Ｐゴシック" pitchFamily="34" charset="-128"/>
              </a:rPr>
              <a:t>IT tools</a:t>
            </a:r>
          </a:p>
          <a:p>
            <a:pPr marL="342900" indent="-342900">
              <a:buFont typeface="Arial" panose="020B0604020202020204" pitchFamily="34" charset="0"/>
              <a:buChar char="•"/>
              <a:defRPr/>
            </a:pPr>
            <a:endParaRPr lang="fr-BE" sz="1000" dirty="0">
              <a:ea typeface="ＭＳ Ｐゴシック" pitchFamily="34" charset="-128"/>
            </a:endParaRPr>
          </a:p>
          <a:p>
            <a:pPr marL="342900" indent="-342900">
              <a:buFont typeface="Arial" panose="020B0604020202020204" pitchFamily="34" charset="0"/>
              <a:buChar char="•"/>
              <a:defRPr/>
            </a:pPr>
            <a:r>
              <a:rPr lang="fr-BE" sz="2400" b="1" dirty="0" smtClean="0">
                <a:ea typeface="ＭＳ Ｐゴシック" pitchFamily="34" charset="-128"/>
              </a:rPr>
              <a:t>Communication, guidance and support</a:t>
            </a:r>
            <a:endParaRPr lang="en-GB" sz="2400" b="1" dirty="0" smtClean="0">
              <a:ea typeface="ＭＳ Ｐゴシック" pitchFamily="34" charset="-128"/>
            </a:endParaRPr>
          </a:p>
          <a:p>
            <a:pPr>
              <a:defRPr/>
            </a:pPr>
            <a:endParaRPr lang="en-GB" dirty="0" smtClean="0">
              <a:ea typeface="ＭＳ Ｐゴシック" pitchFamily="-28" charset="-128"/>
            </a:endParaRPr>
          </a:p>
          <a:p>
            <a:pPr marL="0" indent="0">
              <a:buFontTx/>
              <a:buNone/>
              <a:defRPr/>
            </a:pPr>
            <a:endParaRPr lang="en-GB" dirty="0" smtClean="0">
              <a:ea typeface="ＭＳ Ｐゴシック" pitchFamily="-28" charset="-128"/>
            </a:endParaRPr>
          </a:p>
          <a:p>
            <a:pPr>
              <a:defRPr/>
            </a:pPr>
            <a:endParaRPr lang="en-GB" dirty="0" smtClean="0">
              <a:ea typeface="ＭＳ Ｐゴシック" pitchFamily="-28" charset="-128"/>
            </a:endParaRPr>
          </a:p>
          <a:p>
            <a:pPr>
              <a:defRPr/>
            </a:pPr>
            <a:endParaRPr lang="en-GB" dirty="0" smtClean="0">
              <a:ea typeface="ＭＳ Ｐゴシック" pitchFamily="-28" charset="-128"/>
            </a:endParaRPr>
          </a:p>
        </p:txBody>
      </p:sp>
      <p:sp>
        <p:nvSpPr>
          <p:cNvPr id="18434" name="Slide Number Placeholder 5"/>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E1856D00-8EAE-4824-AC39-97BA649FEC02}" type="slidenum">
              <a:rPr lang="fi-FI" altLang="en-US" sz="700" b="0" smtClean="0">
                <a:solidFill>
                  <a:srgbClr val="585858"/>
                </a:solidFill>
              </a:rPr>
              <a:pPr/>
              <a:t>45</a:t>
            </a:fld>
            <a:endParaRPr lang="fi-FI" altLang="en-US" sz="700" b="0" smtClean="0">
              <a:solidFill>
                <a:srgbClr val="585858"/>
              </a:solidFill>
            </a:endParaRPr>
          </a:p>
        </p:txBody>
      </p:sp>
      <p:sp>
        <p:nvSpPr>
          <p:cNvPr id="18435" name="Slide Number Placeholder 4"/>
          <p:cNvSpPr txBox="1">
            <a:spLocks noGrp="1"/>
          </p:cNvSpPr>
          <p:nvPr/>
        </p:nvSpPr>
        <p:spPr bwMode="auto">
          <a:xfrm>
            <a:off x="8401050" y="6583363"/>
            <a:ext cx="595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pPr algn="r">
              <a:spcBef>
                <a:spcPct val="0"/>
              </a:spcBef>
            </a:pPr>
            <a:fld id="{99943433-1DBD-4838-B608-C32EBEB143E2}" type="slidenum">
              <a:rPr lang="fi-FI" altLang="en-US" sz="700" smtClean="0">
                <a:solidFill>
                  <a:srgbClr val="585858"/>
                </a:solidFill>
              </a:rPr>
              <a:pPr algn="r">
                <a:spcBef>
                  <a:spcPct val="0"/>
                </a:spcBef>
              </a:pPr>
              <a:t>45</a:t>
            </a:fld>
            <a:endParaRPr lang="fi-FI" altLang="en-US" sz="700" smtClean="0">
              <a:solidFill>
                <a:srgbClr val="585858"/>
              </a:solidFill>
            </a:endParaRPr>
          </a:p>
        </p:txBody>
      </p:sp>
    </p:spTree>
    <p:extLst>
      <p:ext uri="{BB962C8B-B14F-4D97-AF65-F5344CB8AC3E}">
        <p14:creationId xmlns:p14="http://schemas.microsoft.com/office/powerpoint/2010/main" val="1551865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CC818C5D-B5F4-4ECE-A5CA-2584C81B2457}" type="slidenum">
              <a:rPr lang="fi-FI" altLang="en-US" sz="700" b="0" smtClean="0">
                <a:solidFill>
                  <a:srgbClr val="585858"/>
                </a:solidFill>
              </a:rPr>
              <a:pPr/>
              <a:t>46</a:t>
            </a:fld>
            <a:endParaRPr lang="fi-FI" altLang="en-US" sz="700" b="0" smtClean="0">
              <a:solidFill>
                <a:srgbClr val="585858"/>
              </a:solidFill>
            </a:endParaRPr>
          </a:p>
        </p:txBody>
      </p:sp>
      <p:sp>
        <p:nvSpPr>
          <p:cNvPr id="28675" name="Rectangle 2"/>
          <p:cNvSpPr>
            <a:spLocks noGrp="1" noChangeArrowheads="1"/>
          </p:cNvSpPr>
          <p:nvPr>
            <p:ph type="title" idx="4294967295"/>
          </p:nvPr>
        </p:nvSpPr>
        <p:spPr>
          <a:xfrm>
            <a:off x="533400" y="771525"/>
            <a:ext cx="4800600" cy="492443"/>
          </a:xfrm>
        </p:spPr>
        <p:txBody>
          <a:bodyPr/>
          <a:lstStyle/>
          <a:p>
            <a:r>
              <a:rPr lang="en-GB" altLang="en-US" dirty="0" smtClean="0">
                <a:ea typeface="ＭＳ Ｐゴシック" pitchFamily="34" charset="-128"/>
              </a:rPr>
              <a:t>Communication</a:t>
            </a:r>
          </a:p>
        </p:txBody>
      </p:sp>
      <p:sp>
        <p:nvSpPr>
          <p:cNvPr id="28676" name="Rectangle 3"/>
          <p:cNvSpPr>
            <a:spLocks noGrp="1" noChangeArrowheads="1"/>
          </p:cNvSpPr>
          <p:nvPr>
            <p:ph type="body" idx="4294967295"/>
          </p:nvPr>
        </p:nvSpPr>
        <p:spPr>
          <a:xfrm>
            <a:off x="609600" y="1308100"/>
            <a:ext cx="8229600" cy="4818063"/>
          </a:xfrm>
        </p:spPr>
        <p:txBody>
          <a:bodyPr/>
          <a:lstStyle/>
          <a:p>
            <a:endParaRPr lang="en-GB" altLang="en-US" sz="2000" b="1" dirty="0" smtClean="0">
              <a:ea typeface="ＭＳ Ｐゴシック" pitchFamily="34" charset="-128"/>
            </a:endParaRPr>
          </a:p>
          <a:p>
            <a:r>
              <a:rPr lang="en-GB" altLang="en-US" sz="2000" b="1" dirty="0" smtClean="0">
                <a:ea typeface="ＭＳ Ｐゴシック" pitchFamily="34" charset="-128"/>
              </a:rPr>
              <a:t>Main channels </a:t>
            </a:r>
          </a:p>
          <a:p>
            <a:pPr lvl="1">
              <a:buFont typeface="Wingdings" pitchFamily="2" charset="2"/>
              <a:buChar char="Ø"/>
            </a:pPr>
            <a:r>
              <a:rPr lang="en-GB" altLang="en-US" dirty="0" smtClean="0">
                <a:ea typeface="ＭＳ Ｐゴシック" pitchFamily="34" charset="-128"/>
              </a:rPr>
              <a:t>ECHA website</a:t>
            </a:r>
          </a:p>
          <a:p>
            <a:pPr lvl="1">
              <a:buFont typeface="Wingdings" pitchFamily="2" charset="2"/>
              <a:buChar char="Ø"/>
            </a:pPr>
            <a:r>
              <a:rPr lang="en-GB" altLang="en-US" dirty="0" smtClean="0">
                <a:ea typeface="ＭＳ Ｐゴシック" pitchFamily="34" charset="-128"/>
              </a:rPr>
              <a:t>Subscribe to </a:t>
            </a:r>
            <a:r>
              <a:rPr lang="en-GB" altLang="en-US" b="1" dirty="0" smtClean="0">
                <a:ea typeface="ＭＳ Ｐゴシック" pitchFamily="34" charset="-128"/>
              </a:rPr>
              <a:t>bimonthly newsletter</a:t>
            </a:r>
            <a:r>
              <a:rPr lang="en-GB" altLang="en-US" dirty="0" smtClean="0">
                <a:ea typeface="ＭＳ Ｐゴシック" pitchFamily="34" charset="-128"/>
              </a:rPr>
              <a:t> and weekly </a:t>
            </a:r>
            <a:r>
              <a:rPr lang="en-GB" altLang="en-US" b="1" dirty="0" smtClean="0">
                <a:ea typeface="ＭＳ Ｐゴシック" pitchFamily="34" charset="-128"/>
              </a:rPr>
              <a:t>e-news</a:t>
            </a:r>
            <a:r>
              <a:rPr lang="en-GB" altLang="en-US" dirty="0" smtClean="0">
                <a:ea typeface="ＭＳ Ｐゴシック" pitchFamily="34" charset="-128"/>
              </a:rPr>
              <a:t> on the ECHA website</a:t>
            </a:r>
          </a:p>
          <a:p>
            <a:pPr>
              <a:buClr>
                <a:srgbClr val="0046AD"/>
              </a:buClr>
              <a:buFont typeface="Wingdings" pitchFamily="2" charset="2"/>
              <a:buChar char="Ø"/>
            </a:pPr>
            <a:endParaRPr lang="en-GB" altLang="en-US" dirty="0" smtClean="0">
              <a:ea typeface="ＭＳ Ｐゴシック" pitchFamily="34" charset="-128"/>
            </a:endParaRPr>
          </a:p>
          <a:p>
            <a:pPr>
              <a:buFont typeface="Verdana" panose="020B0604030504040204" pitchFamily="34" charset="0"/>
              <a:buChar char="•"/>
            </a:pPr>
            <a:r>
              <a:rPr lang="en-GB" altLang="en-US" sz="2000" b="1" dirty="0" smtClean="0">
                <a:ea typeface="ＭＳ Ｐゴシック" pitchFamily="34" charset="-128"/>
              </a:rPr>
              <a:t>Webinars</a:t>
            </a:r>
          </a:p>
          <a:p>
            <a:pPr>
              <a:buFont typeface="Verdana" panose="020B0604030504040204" pitchFamily="34" charset="0"/>
              <a:buChar char="•"/>
            </a:pPr>
            <a:endParaRPr lang="en-GB" altLang="en-US" sz="2000" b="1" dirty="0" smtClean="0">
              <a:ea typeface="ＭＳ Ｐゴシック" pitchFamily="34" charset="-128"/>
            </a:endParaRPr>
          </a:p>
          <a:p>
            <a:pPr>
              <a:buFont typeface="Verdana" panose="020B0604030504040204" pitchFamily="34" charset="0"/>
              <a:buChar char="•"/>
            </a:pPr>
            <a:r>
              <a:rPr lang="en-GB" altLang="en-US" sz="2000" b="1" dirty="0" smtClean="0">
                <a:ea typeface="ＭＳ Ｐゴシック" pitchFamily="34" charset="-128"/>
              </a:rPr>
              <a:t>Biocides stakeholder day: 24 September 2014</a:t>
            </a:r>
          </a:p>
          <a:p>
            <a:pPr>
              <a:buFont typeface="Verdana" panose="020B0604030504040204" pitchFamily="34" charset="0"/>
              <a:buChar char="•"/>
            </a:pPr>
            <a:endParaRPr lang="en-GB" altLang="en-US" sz="2000" b="1" dirty="0" smtClean="0">
              <a:ea typeface="ＭＳ Ｐゴシック" pitchFamily="34" charset="-128"/>
            </a:endParaRPr>
          </a:p>
          <a:p>
            <a:pPr>
              <a:buFont typeface="Verdana" panose="020B0604030504040204" pitchFamily="34" charset="0"/>
              <a:buChar char="•"/>
            </a:pPr>
            <a:r>
              <a:rPr lang="en-GB" altLang="en-US" sz="2000" b="1" dirty="0" smtClean="0">
                <a:ea typeface="ＭＳ Ｐゴシック" pitchFamily="34" charset="-128"/>
              </a:rPr>
              <a:t>Participation to conferences and workshops</a:t>
            </a:r>
          </a:p>
          <a:p>
            <a:pPr>
              <a:buClr>
                <a:srgbClr val="0046AD"/>
              </a:buClr>
              <a:buFont typeface="Wingdings" pitchFamily="2" charset="2"/>
              <a:buChar char="Ø"/>
            </a:pPr>
            <a:endParaRPr lang="en-GB" altLang="en-US" dirty="0" smtClean="0">
              <a:ea typeface="ＭＳ Ｐゴシック" pitchFamily="34" charset="-128"/>
            </a:endParaRPr>
          </a:p>
        </p:txBody>
      </p:sp>
    </p:spTree>
    <p:extLst>
      <p:ext uri="{BB962C8B-B14F-4D97-AF65-F5344CB8AC3E}">
        <p14:creationId xmlns:p14="http://schemas.microsoft.com/office/powerpoint/2010/main" val="1798837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sz="quarter" idx="13"/>
          </p:nvPr>
        </p:nvSpPr>
        <p:spPr/>
        <p:txBody>
          <a:bodyPr/>
          <a:lstStyle/>
          <a:p>
            <a:endParaRPr lang="en-GB" dirty="0"/>
          </a:p>
        </p:txBody>
      </p:sp>
      <p:sp>
        <p:nvSpPr>
          <p:cNvPr id="4" name="Slide Number Placeholder 3"/>
          <p:cNvSpPr>
            <a:spLocks noGrp="1"/>
          </p:cNvSpPr>
          <p:nvPr>
            <p:ph type="sldNum" sz="quarter" idx="16"/>
          </p:nvPr>
        </p:nvSpPr>
        <p:spPr/>
        <p:txBody>
          <a:bodyPr/>
          <a:lstStyle/>
          <a:p>
            <a:pPr>
              <a:defRPr/>
            </a:pPr>
            <a:fld id="{2B862B3B-2DE1-4443-B2CE-685F93237086}" type="slidenum">
              <a:rPr lang="fi-FI" altLang="en-US" smtClean="0">
                <a:solidFill>
                  <a:srgbClr val="585858"/>
                </a:solidFill>
              </a:rPr>
              <a:pPr>
                <a:defRPr/>
              </a:pPr>
              <a:t>47</a:t>
            </a:fld>
            <a:endParaRPr lang="fi-FI" altLang="en-US">
              <a:solidFill>
                <a:srgbClr val="585858"/>
              </a:solidFill>
            </a:endParaRPr>
          </a:p>
        </p:txBody>
      </p:sp>
      <p:pic>
        <p:nvPicPr>
          <p:cNvPr id="512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2" y="803782"/>
            <a:ext cx="8201024" cy="572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24032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2"/>
            <a:ext cx="8197850" cy="492443"/>
          </a:xfrm>
        </p:spPr>
        <p:txBody>
          <a:bodyPr/>
          <a:lstStyle/>
          <a:p>
            <a:r>
              <a:rPr lang="fr-BE" dirty="0" err="1" smtClean="0"/>
              <a:t>Webinars</a:t>
            </a:r>
            <a:endParaRPr lang="en-GB" dirty="0"/>
          </a:p>
        </p:txBody>
      </p:sp>
      <p:sp>
        <p:nvSpPr>
          <p:cNvPr id="3" name="Text Placeholder 2"/>
          <p:cNvSpPr>
            <a:spLocks noGrp="1"/>
          </p:cNvSpPr>
          <p:nvPr>
            <p:ph type="body" sz="quarter" idx="13"/>
          </p:nvPr>
        </p:nvSpPr>
        <p:spPr/>
        <p:txBody>
          <a:bodyPr/>
          <a:lstStyle/>
          <a:p>
            <a:endParaRPr lang="en-GB" dirty="0"/>
          </a:p>
        </p:txBody>
      </p:sp>
      <p:sp>
        <p:nvSpPr>
          <p:cNvPr id="4" name="Slide Number Placeholder 3"/>
          <p:cNvSpPr>
            <a:spLocks noGrp="1"/>
          </p:cNvSpPr>
          <p:nvPr>
            <p:ph type="sldNum" sz="quarter" idx="16"/>
          </p:nvPr>
        </p:nvSpPr>
        <p:spPr/>
        <p:txBody>
          <a:bodyPr/>
          <a:lstStyle/>
          <a:p>
            <a:pPr>
              <a:defRPr/>
            </a:pPr>
            <a:fld id="{2B862B3B-2DE1-4443-B2CE-685F93237086}" type="slidenum">
              <a:rPr lang="fi-FI" altLang="en-US" smtClean="0">
                <a:solidFill>
                  <a:srgbClr val="585858"/>
                </a:solidFill>
              </a:rPr>
              <a:pPr>
                <a:defRPr/>
              </a:pPr>
              <a:t>48</a:t>
            </a:fld>
            <a:endParaRPr lang="fi-FI" altLang="en-US">
              <a:solidFill>
                <a:srgbClr val="585858"/>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216" y="1724025"/>
            <a:ext cx="8602133"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97575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9435170B-6B2E-40D7-B6E7-580C0F69F16E}" type="slidenum">
              <a:rPr lang="fi-FI" altLang="en-US" sz="700" b="0" smtClean="0">
                <a:solidFill>
                  <a:srgbClr val="585858"/>
                </a:solidFill>
              </a:rPr>
              <a:pPr/>
              <a:t>49</a:t>
            </a:fld>
            <a:endParaRPr lang="fi-FI" altLang="en-US" sz="700" b="0" smtClean="0">
              <a:solidFill>
                <a:srgbClr val="585858"/>
              </a:solidFill>
            </a:endParaRPr>
          </a:p>
        </p:txBody>
      </p:sp>
      <p:sp>
        <p:nvSpPr>
          <p:cNvPr id="48131" name="Rectangle 2"/>
          <p:cNvSpPr>
            <a:spLocks noGrp="1" noChangeArrowheads="1"/>
          </p:cNvSpPr>
          <p:nvPr>
            <p:ph type="title" idx="4294967295"/>
          </p:nvPr>
        </p:nvSpPr>
        <p:spPr>
          <a:xfrm>
            <a:off x="473075" y="1128713"/>
            <a:ext cx="8328025" cy="830262"/>
          </a:xfrm>
        </p:spPr>
        <p:txBody>
          <a:bodyPr/>
          <a:lstStyle/>
          <a:p>
            <a:r>
              <a:rPr lang="en-GB" altLang="en-US" sz="2400" smtClean="0">
                <a:ea typeface="ＭＳ Ｐゴシック" pitchFamily="34" charset="-128"/>
              </a:rPr>
              <a:t>Communication, Contact details &amp; Contact form</a:t>
            </a:r>
          </a:p>
        </p:txBody>
      </p:sp>
      <p:sp>
        <p:nvSpPr>
          <p:cNvPr id="48132" name="Rectangle 3"/>
          <p:cNvSpPr>
            <a:spLocks noGrp="1" noChangeArrowheads="1"/>
          </p:cNvSpPr>
          <p:nvPr>
            <p:ph type="body" idx="4294967295"/>
          </p:nvPr>
        </p:nvSpPr>
        <p:spPr/>
        <p:txBody>
          <a:bodyPr/>
          <a:lstStyle/>
          <a:p>
            <a:pPr>
              <a:lnSpc>
                <a:spcPct val="90000"/>
              </a:lnSpc>
            </a:pPr>
            <a:r>
              <a:rPr lang="en-GB" altLang="en-US" sz="2000" b="1" dirty="0" smtClean="0">
                <a:ea typeface="ＭＳ Ｐゴシック" pitchFamily="34" charset="-128"/>
              </a:rPr>
              <a:t>ECHA newsletter</a:t>
            </a:r>
            <a:r>
              <a:rPr lang="en-GB" altLang="en-US" sz="2000" dirty="0" smtClean="0">
                <a:ea typeface="ＭＳ Ｐゴシック" pitchFamily="34" charset="-128"/>
              </a:rPr>
              <a:t> to subscribe go to the bottom right corner of the homepage:	</a:t>
            </a:r>
          </a:p>
          <a:p>
            <a:pPr>
              <a:lnSpc>
                <a:spcPct val="90000"/>
              </a:lnSpc>
              <a:buFontTx/>
              <a:buNone/>
            </a:pPr>
            <a:r>
              <a:rPr lang="en-GB" altLang="en-US" sz="2000" dirty="0" smtClean="0">
                <a:ea typeface="ＭＳ Ｐゴシック" pitchFamily="34" charset="-128"/>
              </a:rPr>
              <a:t>	</a:t>
            </a:r>
            <a:r>
              <a:rPr lang="en-GB" altLang="en-US" sz="2000" dirty="0" smtClean="0">
                <a:ea typeface="ＭＳ Ｐゴシック" pitchFamily="34" charset="-128"/>
                <a:hlinkClick r:id="rId2"/>
              </a:rPr>
              <a:t>http://echa.europa.eu/web/guest</a:t>
            </a:r>
            <a:endParaRPr lang="en-GB" altLang="en-US" sz="2000" dirty="0" smtClean="0">
              <a:ea typeface="ＭＳ Ｐゴシック" pitchFamily="34" charset="-128"/>
            </a:endParaRPr>
          </a:p>
          <a:p>
            <a:pPr>
              <a:lnSpc>
                <a:spcPct val="90000"/>
              </a:lnSpc>
              <a:buFontTx/>
              <a:buNone/>
            </a:pPr>
            <a:endParaRPr lang="en-GB" altLang="en-US" sz="2000" dirty="0" smtClean="0">
              <a:ea typeface="ＭＳ Ｐゴシック" pitchFamily="34" charset="-128"/>
            </a:endParaRPr>
          </a:p>
          <a:p>
            <a:pPr>
              <a:lnSpc>
                <a:spcPct val="90000"/>
              </a:lnSpc>
            </a:pPr>
            <a:r>
              <a:rPr lang="en-GB" altLang="en-US" sz="2000" b="1" dirty="0" smtClean="0">
                <a:ea typeface="ＭＳ Ｐゴシック" pitchFamily="34" charset="-128"/>
              </a:rPr>
              <a:t>Biocides-specific webpages</a:t>
            </a:r>
            <a:r>
              <a:rPr lang="en-GB" altLang="en-US" sz="2000" dirty="0" smtClean="0">
                <a:ea typeface="ＭＳ Ｐゴシック" pitchFamily="34" charset="-128"/>
              </a:rPr>
              <a:t>	</a:t>
            </a:r>
          </a:p>
          <a:p>
            <a:pPr>
              <a:lnSpc>
                <a:spcPct val="90000"/>
              </a:lnSpc>
              <a:buFontTx/>
              <a:buNone/>
            </a:pPr>
            <a:r>
              <a:rPr lang="en-GB" altLang="en-US" sz="2000" dirty="0" smtClean="0">
                <a:ea typeface="ＭＳ Ｐゴシック" pitchFamily="34" charset="-128"/>
              </a:rPr>
              <a:t>	</a:t>
            </a:r>
            <a:r>
              <a:rPr lang="en-GB" altLang="en-US" sz="2000" dirty="0" smtClean="0">
                <a:ea typeface="ＭＳ Ｐゴシック" pitchFamily="34" charset="-128"/>
                <a:hlinkClick r:id="rId3"/>
              </a:rPr>
              <a:t>http://echa.europa.eu/regulations/biocidal-products-regulation</a:t>
            </a:r>
            <a:endParaRPr lang="en-GB" altLang="en-US" sz="2000" dirty="0" smtClean="0">
              <a:ea typeface="ＭＳ Ｐゴシック" pitchFamily="34" charset="-128"/>
            </a:endParaRPr>
          </a:p>
          <a:p>
            <a:pPr>
              <a:lnSpc>
                <a:spcPct val="90000"/>
              </a:lnSpc>
              <a:buFontTx/>
              <a:buNone/>
            </a:pPr>
            <a:endParaRPr lang="en-GB" altLang="en-US" sz="2000" dirty="0" smtClean="0">
              <a:ea typeface="ＭＳ Ｐゴシック" pitchFamily="34" charset="-128"/>
            </a:endParaRPr>
          </a:p>
          <a:p>
            <a:pPr>
              <a:lnSpc>
                <a:spcPct val="90000"/>
              </a:lnSpc>
            </a:pPr>
            <a:r>
              <a:rPr lang="en-GB" altLang="en-US" sz="2000" b="1" dirty="0" smtClean="0">
                <a:ea typeface="ＭＳ Ｐゴシック" pitchFamily="34" charset="-128"/>
              </a:rPr>
              <a:t>Contacts:</a:t>
            </a:r>
          </a:p>
          <a:p>
            <a:pPr>
              <a:lnSpc>
                <a:spcPct val="90000"/>
              </a:lnSpc>
              <a:buFontTx/>
              <a:buNone/>
            </a:pPr>
            <a:r>
              <a:rPr lang="en-GB" altLang="en-US" sz="2000" dirty="0" smtClean="0">
                <a:ea typeface="ＭＳ Ｐゴシック" pitchFamily="34" charset="-128"/>
              </a:rPr>
              <a:t>   </a:t>
            </a:r>
            <a:r>
              <a:rPr lang="en-GB" altLang="en-US" sz="2000" u="sng" dirty="0" smtClean="0">
                <a:ea typeface="ＭＳ Ｐゴシック" pitchFamily="34" charset="-128"/>
                <a:hlinkClick r:id="rId4"/>
              </a:rPr>
              <a:t>http://echa.europa.eu/en/web/guest/contact</a:t>
            </a:r>
            <a:endParaRPr lang="en-GB" altLang="en-US" sz="2000" u="sng" dirty="0" smtClean="0">
              <a:ea typeface="ＭＳ Ｐゴシック" pitchFamily="34" charset="-128"/>
            </a:endParaRPr>
          </a:p>
          <a:p>
            <a:pPr>
              <a:lnSpc>
                <a:spcPct val="90000"/>
              </a:lnSpc>
              <a:buFontTx/>
              <a:buNone/>
            </a:pPr>
            <a:endParaRPr lang="en-GB" altLang="en-US" sz="2000" u="sng" dirty="0" smtClean="0">
              <a:ea typeface="ＭＳ Ｐゴシック" pitchFamily="34" charset="-128"/>
            </a:endParaRPr>
          </a:p>
          <a:p>
            <a:pPr>
              <a:lnSpc>
                <a:spcPct val="90000"/>
              </a:lnSpc>
            </a:pPr>
            <a:r>
              <a:rPr lang="en-GB" altLang="en-US" sz="2000" b="1" dirty="0" smtClean="0">
                <a:ea typeface="ＭＳ Ｐゴシック" pitchFamily="34" charset="-128"/>
              </a:rPr>
              <a:t>ECHA Help Desk contact form:</a:t>
            </a:r>
            <a:r>
              <a:rPr lang="en-GB" altLang="en-US" sz="2000" dirty="0" smtClean="0">
                <a:ea typeface="ＭＳ Ｐゴシック" pitchFamily="34" charset="-128"/>
              </a:rPr>
              <a:t> </a:t>
            </a:r>
            <a:r>
              <a:rPr lang="en-GB" altLang="en-US" sz="2000" dirty="0" smtClean="0">
                <a:ea typeface="ＭＳ Ｐゴシック" pitchFamily="34" charset="-128"/>
                <a:hlinkClick r:id="rId5"/>
              </a:rPr>
              <a:t>http://echa.europa.eu/contact/helpdesk-contact-form</a:t>
            </a:r>
            <a:endParaRPr lang="en-GB" altLang="en-US" sz="2000" dirty="0" smtClean="0">
              <a:ea typeface="ＭＳ Ｐゴシック" pitchFamily="34" charset="-128"/>
            </a:endParaRPr>
          </a:p>
          <a:p>
            <a:pPr>
              <a:lnSpc>
                <a:spcPct val="90000"/>
              </a:lnSpc>
              <a:buFontTx/>
              <a:buNone/>
            </a:pPr>
            <a:endParaRPr lang="en-GB" altLang="en-US" sz="2000" u="sng" dirty="0" smtClean="0">
              <a:ea typeface="ＭＳ Ｐゴシック" pitchFamily="34" charset="-128"/>
            </a:endParaRPr>
          </a:p>
          <a:p>
            <a:pPr>
              <a:lnSpc>
                <a:spcPct val="90000"/>
              </a:lnSpc>
              <a:buFontTx/>
              <a:buNone/>
            </a:pPr>
            <a:endParaRPr lang="en-GB" altLang="en-US" sz="2000" dirty="0" smtClean="0">
              <a:ea typeface="ＭＳ Ｐゴシック" pitchFamily="34" charset="-128"/>
            </a:endParaRPr>
          </a:p>
        </p:txBody>
      </p:sp>
    </p:spTree>
    <p:extLst>
      <p:ext uri="{BB962C8B-B14F-4D97-AF65-F5344CB8AC3E}">
        <p14:creationId xmlns:p14="http://schemas.microsoft.com/office/powerpoint/2010/main" val="2177075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2"/>
          <p:cNvSpPr>
            <a:spLocks noGrp="1" noChangeArrowheads="1"/>
          </p:cNvSpPr>
          <p:nvPr>
            <p:ph type="title" idx="4294967295"/>
          </p:nvPr>
        </p:nvSpPr>
        <p:spPr>
          <a:xfrm>
            <a:off x="525463" y="950913"/>
            <a:ext cx="8197850" cy="488950"/>
          </a:xfrm>
        </p:spPr>
        <p:txBody>
          <a:bodyPr/>
          <a:lstStyle/>
          <a:p>
            <a:r>
              <a:rPr lang="en-GB" smtClean="0">
                <a:ea typeface="ＭＳ Ｐゴシック" pitchFamily="34" charset="-128"/>
              </a:rPr>
              <a:t>Summary of the role of ECHA in biocides</a:t>
            </a:r>
          </a:p>
        </p:txBody>
      </p:sp>
      <p:sp>
        <p:nvSpPr>
          <p:cNvPr id="122884" name="Rectangle 3"/>
          <p:cNvSpPr>
            <a:spLocks noGrp="1" noChangeArrowheads="1"/>
          </p:cNvSpPr>
          <p:nvPr>
            <p:ph type="body" idx="4294967295"/>
          </p:nvPr>
        </p:nvSpPr>
        <p:spPr>
          <a:xfrm>
            <a:off x="609600" y="1612900"/>
            <a:ext cx="5969000" cy="4265613"/>
          </a:xfrm>
        </p:spPr>
        <p:txBody>
          <a:bodyPr/>
          <a:lstStyle/>
          <a:p>
            <a:pPr>
              <a:lnSpc>
                <a:spcPct val="80000"/>
              </a:lnSpc>
            </a:pPr>
            <a:r>
              <a:rPr lang="en-GB" sz="1800" b="1" dirty="0" smtClean="0">
                <a:solidFill>
                  <a:schemeClr val="accent1"/>
                </a:solidFill>
                <a:ea typeface="ＭＳ Ｐゴシック" pitchFamily="34" charset="-128"/>
              </a:rPr>
              <a:t>Centralised IT system</a:t>
            </a:r>
          </a:p>
          <a:p>
            <a:pPr lvl="1">
              <a:lnSpc>
                <a:spcPct val="80000"/>
              </a:lnSpc>
              <a:buFont typeface="Wingdings" pitchFamily="2" charset="2"/>
              <a:buChar char="Ø"/>
            </a:pPr>
            <a:r>
              <a:rPr lang="en-GB" sz="1600" dirty="0" smtClean="0">
                <a:solidFill>
                  <a:schemeClr val="accent1"/>
                </a:solidFill>
                <a:ea typeface="ＭＳ Ｐゴシック" pitchFamily="34" charset="-128"/>
              </a:rPr>
              <a:t>Register for Biocidal Products R4BP 3.1               (hub for all applications)</a:t>
            </a:r>
          </a:p>
          <a:p>
            <a:pPr lvl="1">
              <a:lnSpc>
                <a:spcPct val="80000"/>
              </a:lnSpc>
              <a:buFont typeface="Wingdings" pitchFamily="2" charset="2"/>
              <a:buChar char="Ø"/>
            </a:pPr>
            <a:r>
              <a:rPr lang="en-GB" sz="1600" dirty="0" smtClean="0">
                <a:solidFill>
                  <a:schemeClr val="accent1"/>
                </a:solidFill>
                <a:ea typeface="ＭＳ Ｐゴシック" pitchFamily="34" charset="-128"/>
              </a:rPr>
              <a:t>IUCLID 5.5 including biocides functionalities. </a:t>
            </a:r>
          </a:p>
          <a:p>
            <a:pPr lvl="1">
              <a:lnSpc>
                <a:spcPct val="80000"/>
              </a:lnSpc>
              <a:buFontTx/>
              <a:buNone/>
            </a:pPr>
            <a:endParaRPr lang="en-GB" sz="1600" dirty="0" smtClean="0">
              <a:solidFill>
                <a:schemeClr val="accent1"/>
              </a:solidFill>
              <a:ea typeface="ＭＳ Ｐゴシック" pitchFamily="34" charset="-128"/>
            </a:endParaRPr>
          </a:p>
          <a:p>
            <a:pPr>
              <a:lnSpc>
                <a:spcPct val="80000"/>
              </a:lnSpc>
            </a:pPr>
            <a:r>
              <a:rPr lang="en-GB" sz="1800" b="1" dirty="0" smtClean="0">
                <a:solidFill>
                  <a:schemeClr val="accent1"/>
                </a:solidFill>
                <a:ea typeface="ＭＳ Ｐゴシック" pitchFamily="34" charset="-128"/>
              </a:rPr>
              <a:t>Biocidal Products Committee and Coordination Group</a:t>
            </a:r>
            <a:r>
              <a:rPr lang="en-GB" sz="1600" b="1" dirty="0" smtClean="0">
                <a:solidFill>
                  <a:schemeClr val="accent1"/>
                </a:solidFill>
                <a:ea typeface="ＭＳ Ｐゴシック" pitchFamily="34" charset="-128"/>
              </a:rPr>
              <a:t> </a:t>
            </a:r>
          </a:p>
          <a:p>
            <a:pPr lvl="1">
              <a:lnSpc>
                <a:spcPct val="80000"/>
              </a:lnSpc>
              <a:buFont typeface="Wingdings" pitchFamily="2" charset="2"/>
              <a:buChar char="Ø"/>
            </a:pPr>
            <a:r>
              <a:rPr lang="en-GB" sz="1600" dirty="0" smtClean="0">
                <a:solidFill>
                  <a:schemeClr val="accent1"/>
                </a:solidFill>
                <a:ea typeface="ＭＳ Ｐゴシック" pitchFamily="34" charset="-128"/>
              </a:rPr>
              <a:t>Central bodies for an EU-wide approach </a:t>
            </a:r>
          </a:p>
          <a:p>
            <a:pPr lvl="1">
              <a:lnSpc>
                <a:spcPct val="80000"/>
              </a:lnSpc>
              <a:buFont typeface="Wingdings" pitchFamily="2" charset="2"/>
              <a:buChar char="Ø"/>
            </a:pPr>
            <a:r>
              <a:rPr lang="en-GB" sz="1600" dirty="0" smtClean="0">
                <a:solidFill>
                  <a:schemeClr val="accent1"/>
                </a:solidFill>
                <a:ea typeface="ＭＳ Ｐゴシック" pitchFamily="34" charset="-128"/>
              </a:rPr>
              <a:t>Scientific and administrative support to members</a:t>
            </a:r>
          </a:p>
          <a:p>
            <a:pPr lvl="1">
              <a:lnSpc>
                <a:spcPct val="80000"/>
              </a:lnSpc>
              <a:buFont typeface="Wingdings" pitchFamily="2" charset="2"/>
              <a:buChar char="Ø"/>
            </a:pPr>
            <a:r>
              <a:rPr lang="en-GB" sz="1600" dirty="0" smtClean="0">
                <a:solidFill>
                  <a:schemeClr val="accent1"/>
                </a:solidFill>
                <a:ea typeface="ＭＳ Ｐゴシック" pitchFamily="34" charset="-128"/>
              </a:rPr>
              <a:t>Assure quality, consistency and transparency</a:t>
            </a:r>
          </a:p>
          <a:p>
            <a:pPr lvl="1">
              <a:lnSpc>
                <a:spcPct val="80000"/>
              </a:lnSpc>
              <a:buFontTx/>
              <a:buNone/>
            </a:pPr>
            <a:endParaRPr lang="en-GB" sz="1600" dirty="0" smtClean="0">
              <a:solidFill>
                <a:schemeClr val="accent1"/>
              </a:solidFill>
              <a:ea typeface="ＭＳ Ｐゴシック" pitchFamily="34" charset="-128"/>
            </a:endParaRPr>
          </a:p>
          <a:p>
            <a:pPr lvl="1">
              <a:lnSpc>
                <a:spcPct val="80000"/>
              </a:lnSpc>
              <a:buFontTx/>
              <a:buNone/>
            </a:pPr>
            <a:endParaRPr lang="en-GB" sz="1600" dirty="0" smtClean="0">
              <a:solidFill>
                <a:schemeClr val="accent1"/>
              </a:solidFill>
              <a:ea typeface="ＭＳ Ｐゴシック" pitchFamily="34" charset="-128"/>
            </a:endParaRPr>
          </a:p>
        </p:txBody>
      </p:sp>
      <p:sp>
        <p:nvSpPr>
          <p:cNvPr id="122886" name="Rectangle 3"/>
          <p:cNvSpPr>
            <a:spLocks noGrp="1" noChangeArrowheads="1"/>
          </p:cNvSpPr>
          <p:nvPr>
            <p:ph type="body" idx="4294967295"/>
          </p:nvPr>
        </p:nvSpPr>
        <p:spPr>
          <a:xfrm>
            <a:off x="609600" y="3975100"/>
            <a:ext cx="8051800" cy="2400300"/>
          </a:xfrm>
        </p:spPr>
        <p:txBody>
          <a:bodyPr/>
          <a:lstStyle/>
          <a:p>
            <a:pPr lvl="1">
              <a:lnSpc>
                <a:spcPct val="80000"/>
              </a:lnSpc>
            </a:pPr>
            <a:endParaRPr lang="en-GB" sz="1600" dirty="0" smtClean="0">
              <a:solidFill>
                <a:srgbClr val="FF0000"/>
              </a:solidFill>
              <a:ea typeface="ＭＳ Ｐゴシック" pitchFamily="34" charset="-128"/>
            </a:endParaRPr>
          </a:p>
          <a:p>
            <a:pPr>
              <a:lnSpc>
                <a:spcPct val="80000"/>
              </a:lnSpc>
            </a:pPr>
            <a:r>
              <a:rPr lang="en-GB" sz="1800" b="1" dirty="0" smtClean="0">
                <a:solidFill>
                  <a:schemeClr val="accent1"/>
                </a:solidFill>
                <a:ea typeface="ＭＳ Ｐゴシック" pitchFamily="34" charset="-128"/>
              </a:rPr>
              <a:t>Support to applicants and Member States</a:t>
            </a:r>
            <a:endParaRPr lang="en-GB" sz="1800" dirty="0" smtClean="0">
              <a:solidFill>
                <a:schemeClr val="accent1"/>
              </a:solidFill>
              <a:ea typeface="ＭＳ Ｐゴシック" pitchFamily="34" charset="-128"/>
            </a:endParaRPr>
          </a:p>
          <a:p>
            <a:pPr lvl="1">
              <a:lnSpc>
                <a:spcPct val="80000"/>
              </a:lnSpc>
              <a:buFont typeface="Wingdings" pitchFamily="2" charset="2"/>
              <a:buChar char="Ø"/>
            </a:pPr>
            <a:r>
              <a:rPr lang="en-GB" sz="1600" dirty="0" smtClean="0">
                <a:solidFill>
                  <a:schemeClr val="accent1"/>
                </a:solidFill>
                <a:ea typeface="ＭＳ Ｐゴシック" pitchFamily="34" charset="-128"/>
              </a:rPr>
              <a:t>Provide guidance and an ECHA Helpdesk / </a:t>
            </a:r>
            <a:r>
              <a:rPr lang="en-GB" sz="1600" dirty="0" err="1" smtClean="0">
                <a:solidFill>
                  <a:schemeClr val="accent1"/>
                </a:solidFill>
                <a:ea typeface="ＭＳ Ｐゴシック" pitchFamily="34" charset="-128"/>
              </a:rPr>
              <a:t>Helpnet</a:t>
            </a:r>
            <a:r>
              <a:rPr lang="en-GB" sz="1600" dirty="0" smtClean="0">
                <a:solidFill>
                  <a:schemeClr val="accent1"/>
                </a:solidFill>
                <a:ea typeface="ＭＳ Ｐゴシック" pitchFamily="34" charset="-128"/>
              </a:rPr>
              <a:t> </a:t>
            </a:r>
          </a:p>
          <a:p>
            <a:pPr lvl="1">
              <a:lnSpc>
                <a:spcPct val="80000"/>
              </a:lnSpc>
              <a:buFont typeface="Wingdings" pitchFamily="2" charset="2"/>
              <a:buChar char="Ø"/>
            </a:pPr>
            <a:r>
              <a:rPr lang="fi-FI" sz="1600" dirty="0" err="1" smtClean="0">
                <a:solidFill>
                  <a:schemeClr val="accent1"/>
                </a:solidFill>
                <a:ea typeface="ＭＳ Ｐゴシック" pitchFamily="34" charset="-128"/>
              </a:rPr>
              <a:t>Promote</a:t>
            </a:r>
            <a:r>
              <a:rPr lang="fi-FI" sz="1600" dirty="0" smtClean="0">
                <a:solidFill>
                  <a:schemeClr val="accent1"/>
                </a:solidFill>
                <a:ea typeface="ＭＳ Ｐゴシック" pitchFamily="34" charset="-128"/>
              </a:rPr>
              <a:t> a </a:t>
            </a:r>
            <a:r>
              <a:rPr lang="fi-FI" sz="1600" dirty="0" err="1" smtClean="0">
                <a:solidFill>
                  <a:schemeClr val="accent1"/>
                </a:solidFill>
                <a:ea typeface="ＭＳ Ｐゴシック" pitchFamily="34" charset="-128"/>
              </a:rPr>
              <a:t>consistent</a:t>
            </a:r>
            <a:r>
              <a:rPr lang="fi-FI" sz="1600" dirty="0" smtClean="0">
                <a:solidFill>
                  <a:schemeClr val="accent1"/>
                </a:solidFill>
                <a:ea typeface="ＭＳ Ｐゴシック" pitchFamily="34" charset="-128"/>
              </a:rPr>
              <a:t> </a:t>
            </a:r>
            <a:r>
              <a:rPr lang="fi-FI" sz="1600" dirty="0" err="1" smtClean="0">
                <a:solidFill>
                  <a:schemeClr val="accent1"/>
                </a:solidFill>
                <a:ea typeface="ＭＳ Ｐゴシック" pitchFamily="34" charset="-128"/>
              </a:rPr>
              <a:t>approach</a:t>
            </a:r>
            <a:r>
              <a:rPr lang="fi-FI" sz="1600" dirty="0" smtClean="0">
                <a:solidFill>
                  <a:schemeClr val="accent1"/>
                </a:solidFill>
                <a:ea typeface="ＭＳ Ｐゴシック" pitchFamily="34" charset="-128"/>
              </a:rPr>
              <a:t> </a:t>
            </a:r>
            <a:r>
              <a:rPr lang="fi-FI" sz="1600" dirty="0" err="1" smtClean="0">
                <a:solidFill>
                  <a:schemeClr val="accent1"/>
                </a:solidFill>
                <a:ea typeface="ＭＳ Ｐゴシック" pitchFamily="34" charset="-128"/>
              </a:rPr>
              <a:t>between</a:t>
            </a:r>
            <a:r>
              <a:rPr lang="fi-FI" sz="1600" dirty="0" smtClean="0">
                <a:solidFill>
                  <a:schemeClr val="accent1"/>
                </a:solidFill>
                <a:ea typeface="ＭＳ Ｐゴシック" pitchFamily="34" charset="-128"/>
              </a:rPr>
              <a:t> Member States</a:t>
            </a:r>
          </a:p>
          <a:p>
            <a:pPr lvl="1">
              <a:lnSpc>
                <a:spcPct val="80000"/>
              </a:lnSpc>
              <a:buFont typeface="Wingdings" pitchFamily="2" charset="2"/>
              <a:buChar char="Ø"/>
            </a:pPr>
            <a:endParaRPr lang="fr-BE" sz="1600" dirty="0" smtClean="0">
              <a:solidFill>
                <a:schemeClr val="accent1"/>
              </a:solidFill>
              <a:ea typeface="ＭＳ Ｐゴシック" pitchFamily="34" charset="-128"/>
            </a:endParaRPr>
          </a:p>
          <a:p>
            <a:pPr>
              <a:lnSpc>
                <a:spcPct val="80000"/>
              </a:lnSpc>
            </a:pPr>
            <a:r>
              <a:rPr lang="en-GB" sz="1800" b="1" dirty="0" smtClean="0">
                <a:solidFill>
                  <a:schemeClr val="accent1"/>
                </a:solidFill>
                <a:ea typeface="ＭＳ Ｐゴシック" pitchFamily="34" charset="-128"/>
              </a:rPr>
              <a:t>Data sharing, dissemination, technical equivalence &amp; CSC</a:t>
            </a:r>
          </a:p>
          <a:p>
            <a:pPr lvl="1">
              <a:lnSpc>
                <a:spcPct val="80000"/>
              </a:lnSpc>
              <a:buFont typeface="Wingdings" pitchFamily="2" charset="2"/>
              <a:buChar char="Ø"/>
            </a:pPr>
            <a:r>
              <a:rPr lang="en-GB" sz="1600" dirty="0" smtClean="0">
                <a:solidFill>
                  <a:schemeClr val="accent1"/>
                </a:solidFill>
                <a:ea typeface="ＭＳ Ｐゴシック" pitchFamily="34" charset="-128"/>
              </a:rPr>
              <a:t>Benefit from REACH experience</a:t>
            </a:r>
          </a:p>
          <a:p>
            <a:pPr lvl="1">
              <a:lnSpc>
                <a:spcPct val="80000"/>
              </a:lnSpc>
            </a:pPr>
            <a:endParaRPr lang="en-GB" sz="1300" dirty="0" smtClean="0">
              <a:solidFill>
                <a:schemeClr val="accent1"/>
              </a:solidFill>
              <a:ea typeface="ＭＳ Ｐゴシック" pitchFamily="34" charset="-128"/>
            </a:endParaRPr>
          </a:p>
          <a:p>
            <a:pPr>
              <a:lnSpc>
                <a:spcPct val="80000"/>
              </a:lnSpc>
            </a:pPr>
            <a:r>
              <a:rPr lang="en-GB" sz="1800" b="1" dirty="0" smtClean="0">
                <a:solidFill>
                  <a:schemeClr val="accent1"/>
                </a:solidFill>
                <a:ea typeface="ＭＳ Ｐゴシック" pitchFamily="34" charset="-128"/>
              </a:rPr>
              <a:t>Communication </a:t>
            </a:r>
          </a:p>
          <a:p>
            <a:pPr lvl="1">
              <a:lnSpc>
                <a:spcPct val="80000"/>
              </a:lnSpc>
              <a:buFont typeface="Wingdings" pitchFamily="2" charset="2"/>
              <a:buChar char="Ø"/>
            </a:pPr>
            <a:r>
              <a:rPr lang="en-GB" sz="1600" dirty="0" smtClean="0">
                <a:solidFill>
                  <a:schemeClr val="accent1"/>
                </a:solidFill>
                <a:ea typeface="ＭＳ Ｐゴシック" pitchFamily="34" charset="-128"/>
              </a:rPr>
              <a:t>Awareness raising with key actors and stakeholders</a:t>
            </a:r>
          </a:p>
          <a:p>
            <a:pPr lvl="1">
              <a:lnSpc>
                <a:spcPct val="80000"/>
              </a:lnSpc>
            </a:pPr>
            <a:endParaRPr lang="fr-BE" sz="1600" dirty="0" smtClean="0">
              <a:solidFill>
                <a:srgbClr val="FF0000"/>
              </a:solidFill>
              <a:ea typeface="ＭＳ Ｐゴシック" pitchFamily="34" charset="-128"/>
            </a:endParaRPr>
          </a:p>
          <a:p>
            <a:pPr lvl="1">
              <a:lnSpc>
                <a:spcPct val="80000"/>
              </a:lnSpc>
              <a:buFontTx/>
              <a:buNone/>
            </a:pPr>
            <a:endParaRPr lang="en-GB" sz="1600" dirty="0" smtClean="0">
              <a:ea typeface="ＭＳ Ｐゴシック" pitchFamily="34" charset="-128"/>
            </a:endParaRPr>
          </a:p>
        </p:txBody>
      </p:sp>
      <p:sp>
        <p:nvSpPr>
          <p:cNvPr id="21511" name="Rectangle 1"/>
          <p:cNvSpPr>
            <a:spLocks noChangeArrowheads="1"/>
          </p:cNvSpPr>
          <p:nvPr/>
        </p:nvSpPr>
        <p:spPr bwMode="auto">
          <a:xfrm>
            <a:off x="6121400" y="1633538"/>
            <a:ext cx="2222500" cy="22066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spcBef>
                <a:spcPct val="25000"/>
              </a:spcBef>
              <a:buFontTx/>
              <a:buNone/>
              <a:defRPr/>
            </a:pPr>
            <a:endParaRPr lang="en-GB" sz="1400">
              <a:solidFill>
                <a:srgbClr val="FFFFFF"/>
              </a:solidFill>
              <a:ea typeface="ＭＳ Ｐゴシック" pitchFamily="34" charset="-128"/>
            </a:endParaRPr>
          </a:p>
        </p:txBody>
      </p:sp>
      <p:sp>
        <p:nvSpPr>
          <p:cNvPr id="21512" name="Line 5"/>
          <p:cNvSpPr>
            <a:spLocks noChangeShapeType="1"/>
          </p:cNvSpPr>
          <p:nvPr/>
        </p:nvSpPr>
        <p:spPr bwMode="auto">
          <a:xfrm flipH="1" flipV="1">
            <a:off x="2419350" y="581025"/>
            <a:ext cx="6534150" cy="0"/>
          </a:xfrm>
          <a:prstGeom prst="line">
            <a:avLst/>
          </a:prstGeom>
          <a:noFill/>
          <a:ln w="9525">
            <a:solidFill>
              <a:srgbClr val="0042A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5000"/>
              </a:spcBef>
              <a:buFontTx/>
              <a:buNone/>
              <a:defRPr/>
            </a:pPr>
            <a:endParaRPr lang="en-GB" sz="1400">
              <a:solidFill>
                <a:srgbClr val="FFFFFF"/>
              </a:solidFill>
              <a:ea typeface="ＭＳ Ｐゴシック" pitchFamily="34" charset="-128"/>
            </a:endParaRPr>
          </a:p>
        </p:txBody>
      </p:sp>
      <p:sp>
        <p:nvSpPr>
          <p:cNvPr id="9" name="Rectangle 6"/>
          <p:cNvSpPr txBox="1">
            <a:spLocks noChangeArrowheads="1"/>
          </p:cNvSpPr>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defPPr>
              <a:defRPr lang="fi-FI"/>
            </a:defPPr>
            <a:lvl1pPr algn="r" rtl="0" fontAlgn="base">
              <a:spcBef>
                <a:spcPct val="0"/>
              </a:spcBef>
              <a:spcAft>
                <a:spcPct val="0"/>
              </a:spcAft>
              <a:buFontTx/>
              <a:buNone/>
              <a:defRPr sz="1000" kern="1200">
                <a:solidFill>
                  <a:schemeClr val="tx1"/>
                </a:solidFill>
                <a:latin typeface="+mn-lt"/>
                <a:ea typeface="ＭＳ Ｐゴシック" charset="-128"/>
                <a:cs typeface="+mn-cs"/>
              </a:defRPr>
            </a:lvl1pPr>
            <a:lvl2pPr marL="4572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2pPr>
            <a:lvl3pPr marL="9144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3pPr>
            <a:lvl4pPr marL="13716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4pPr>
            <a:lvl5pPr marL="18288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5pPr>
            <a:lvl6pPr marL="2286000" algn="l" defTabSz="914400" rtl="0" eaLnBrk="1" latinLnBrk="0" hangingPunct="1">
              <a:defRPr sz="2800" kern="1200">
                <a:solidFill>
                  <a:srgbClr val="0046AD"/>
                </a:solidFill>
                <a:latin typeface="Verdana" pitchFamily="34" charset="0"/>
                <a:ea typeface="ＭＳ Ｐゴシック" charset="-128"/>
                <a:cs typeface="+mn-cs"/>
              </a:defRPr>
            </a:lvl6pPr>
            <a:lvl7pPr marL="2743200" algn="l" defTabSz="914400" rtl="0" eaLnBrk="1" latinLnBrk="0" hangingPunct="1">
              <a:defRPr sz="2800" kern="1200">
                <a:solidFill>
                  <a:srgbClr val="0046AD"/>
                </a:solidFill>
                <a:latin typeface="Verdana" pitchFamily="34" charset="0"/>
                <a:ea typeface="ＭＳ Ｐゴシック" charset="-128"/>
                <a:cs typeface="+mn-cs"/>
              </a:defRPr>
            </a:lvl7pPr>
            <a:lvl8pPr marL="3200400" algn="l" defTabSz="914400" rtl="0" eaLnBrk="1" latinLnBrk="0" hangingPunct="1">
              <a:defRPr sz="2800" kern="1200">
                <a:solidFill>
                  <a:srgbClr val="0046AD"/>
                </a:solidFill>
                <a:latin typeface="Verdana" pitchFamily="34" charset="0"/>
                <a:ea typeface="ＭＳ Ｐゴシック" charset="-128"/>
                <a:cs typeface="+mn-cs"/>
              </a:defRPr>
            </a:lvl8pPr>
            <a:lvl9pPr marL="3657600" algn="l" defTabSz="914400" rtl="0" eaLnBrk="1" latinLnBrk="0" hangingPunct="1">
              <a:defRPr sz="2800" kern="1200">
                <a:solidFill>
                  <a:srgbClr val="0046AD"/>
                </a:solidFill>
                <a:latin typeface="Verdana" pitchFamily="34" charset="0"/>
                <a:ea typeface="ＭＳ Ｐゴシック" charset="-128"/>
                <a:cs typeface="+mn-cs"/>
              </a:defRPr>
            </a:lvl9pPr>
          </a:lstStyle>
          <a:p>
            <a:fld id="{7B796C47-DF68-4277-A93B-5EBFC252729C}" type="slidenum">
              <a:rPr lang="en-GB" smtClean="0"/>
              <a:pPr/>
              <a:t>5</a:t>
            </a:fld>
            <a:endParaRPr lang="en-GB"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34587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E501146C-2308-4C02-AD6D-D7CB5CC92645}" type="slidenum">
              <a:rPr lang="fi-FI" altLang="en-US" sz="700" b="0" smtClean="0">
                <a:solidFill>
                  <a:srgbClr val="585858"/>
                </a:solidFill>
              </a:rPr>
              <a:pPr/>
              <a:t>50</a:t>
            </a:fld>
            <a:endParaRPr lang="fi-FI" altLang="en-US" sz="700" b="0" smtClean="0">
              <a:solidFill>
                <a:srgbClr val="585858"/>
              </a:solidFill>
            </a:endParaRPr>
          </a:p>
        </p:txBody>
      </p:sp>
      <p:sp>
        <p:nvSpPr>
          <p:cNvPr id="27651" name="Rectangle 2"/>
          <p:cNvSpPr>
            <a:spLocks noGrp="1" noChangeArrowheads="1"/>
          </p:cNvSpPr>
          <p:nvPr>
            <p:ph type="title" idx="4294967295"/>
          </p:nvPr>
        </p:nvSpPr>
        <p:spPr/>
        <p:txBody>
          <a:bodyPr/>
          <a:lstStyle/>
          <a:p>
            <a:r>
              <a:rPr lang="en-GB" altLang="en-US" smtClean="0">
                <a:ea typeface="ＭＳ Ｐゴシック" pitchFamily="34" charset="-128"/>
              </a:rPr>
              <a:t>Helpdesk</a:t>
            </a:r>
          </a:p>
        </p:txBody>
      </p:sp>
      <p:sp>
        <p:nvSpPr>
          <p:cNvPr id="27652" name="Rectangle 3"/>
          <p:cNvSpPr>
            <a:spLocks noGrp="1" noChangeArrowheads="1"/>
          </p:cNvSpPr>
          <p:nvPr>
            <p:ph type="body" idx="4294967295"/>
          </p:nvPr>
        </p:nvSpPr>
        <p:spPr/>
        <p:txBody>
          <a:bodyPr/>
          <a:lstStyle/>
          <a:p>
            <a:r>
              <a:rPr lang="en-GB" altLang="en-US" sz="2000" b="1" dirty="0">
                <a:ea typeface="ＭＳ Ｐゴシック" pitchFamily="34" charset="-128"/>
              </a:rPr>
              <a:t>Biocides helpdesk</a:t>
            </a:r>
            <a:r>
              <a:rPr lang="en-GB" altLang="en-US" dirty="0">
                <a:ea typeface="ＭＳ Ｐゴシック" pitchFamily="34" charset="-128"/>
              </a:rPr>
              <a:t>  </a:t>
            </a:r>
          </a:p>
          <a:p>
            <a:pPr lvl="1">
              <a:buFont typeface="Wingdings" pitchFamily="2" charset="2"/>
              <a:buChar char="Ø"/>
            </a:pPr>
            <a:r>
              <a:rPr lang="en-GB" altLang="en-US" dirty="0">
                <a:ea typeface="ＭＳ Ｐゴシック" pitchFamily="34" charset="-128"/>
              </a:rPr>
              <a:t>ECHA website</a:t>
            </a:r>
          </a:p>
          <a:p>
            <a:pPr lvl="1">
              <a:buFont typeface="Wingdings" pitchFamily="2" charset="2"/>
              <a:buChar char="Ø"/>
            </a:pPr>
            <a:r>
              <a:rPr lang="en-GB" altLang="en-US" dirty="0">
                <a:ea typeface="ＭＳ Ｐゴシック" pitchFamily="34" charset="-128"/>
              </a:rPr>
              <a:t>IT tool </a:t>
            </a:r>
            <a:r>
              <a:rPr lang="en-GB" altLang="en-US" dirty="0" err="1">
                <a:ea typeface="ＭＳ Ｐゴシック" pitchFamily="34" charset="-128"/>
              </a:rPr>
              <a:t>Helpex</a:t>
            </a:r>
            <a:r>
              <a:rPr lang="en-GB" altLang="en-US" dirty="0">
                <a:ea typeface="ＭＳ Ｐゴシック" pitchFamily="34" charset="-128"/>
              </a:rPr>
              <a:t> and knowledge base (FAQ) development</a:t>
            </a:r>
          </a:p>
          <a:p>
            <a:pPr lvl="1">
              <a:buFont typeface="Wingdings" pitchFamily="2" charset="2"/>
              <a:buChar char="Ø"/>
            </a:pPr>
            <a:endParaRPr lang="en-GB" altLang="en-US" dirty="0">
              <a:ea typeface="ＭＳ Ｐゴシック" pitchFamily="34" charset="-128"/>
            </a:endParaRPr>
          </a:p>
          <a:p>
            <a:pPr>
              <a:buClr>
                <a:srgbClr val="0046AD"/>
              </a:buClr>
            </a:pPr>
            <a:r>
              <a:rPr lang="en-GB" altLang="en-US" sz="2000" b="1" dirty="0">
                <a:solidFill>
                  <a:srgbClr val="000000"/>
                </a:solidFill>
                <a:ea typeface="ＭＳ Ｐゴシック" pitchFamily="34" charset="-128"/>
              </a:rPr>
              <a:t>Operational since April </a:t>
            </a:r>
            <a:r>
              <a:rPr lang="en-GB" altLang="en-US" b="1" dirty="0">
                <a:solidFill>
                  <a:srgbClr val="000000"/>
                </a:solidFill>
                <a:ea typeface="ＭＳ Ｐゴシック" pitchFamily="34" charset="-128"/>
              </a:rPr>
              <a:t>2013</a:t>
            </a:r>
          </a:p>
          <a:p>
            <a:pPr lvl="1">
              <a:buFont typeface="Wingdings" pitchFamily="2" charset="2"/>
              <a:buChar char="Ø"/>
            </a:pPr>
            <a:endParaRPr lang="en-GB" altLang="en-US" dirty="0">
              <a:ea typeface="ＭＳ Ｐゴシック" pitchFamily="34" charset="-128"/>
            </a:endParaRPr>
          </a:p>
          <a:p>
            <a:r>
              <a:rPr lang="en-GB" altLang="en-US" sz="2000" b="1" dirty="0" smtClean="0">
                <a:ea typeface="ＭＳ Ｐゴシック" pitchFamily="34" charset="-128"/>
              </a:rPr>
              <a:t>Biocides HelpNet: </a:t>
            </a:r>
            <a:r>
              <a:rPr lang="en-GB" altLang="en-US" sz="2000" dirty="0" smtClean="0">
                <a:ea typeface="ＭＳ Ｐゴシック" pitchFamily="34" charset="-128"/>
              </a:rPr>
              <a:t> </a:t>
            </a:r>
          </a:p>
          <a:p>
            <a:pPr lvl="1">
              <a:buFont typeface="Wingdings" pitchFamily="2" charset="2"/>
              <a:buChar char="Ø"/>
            </a:pPr>
            <a:r>
              <a:rPr lang="en-GB" altLang="en-US" dirty="0" smtClean="0">
                <a:ea typeface="ＭＳ Ｐゴシック" pitchFamily="34" charset="-128"/>
              </a:rPr>
              <a:t>Capacity building of national helpdesks: common understanding legal requirements and consistent and harmonised advice to stakeholders</a:t>
            </a:r>
          </a:p>
          <a:p>
            <a:pPr lvl="1">
              <a:buFont typeface="Wingdings" pitchFamily="2" charset="2"/>
              <a:buChar char="Ø"/>
            </a:pPr>
            <a:r>
              <a:rPr lang="en-GB" altLang="en-US" dirty="0" smtClean="0">
                <a:ea typeface="ＭＳ Ｐゴシック" pitchFamily="34" charset="-128"/>
              </a:rPr>
              <a:t>ECHA manages the Secretariat of the HelpNet </a:t>
            </a:r>
          </a:p>
          <a:p>
            <a:endParaRPr lang="en-GB" altLang="en-US" sz="1800" b="1" dirty="0" smtClean="0">
              <a:ea typeface="ＭＳ Ｐゴシック" pitchFamily="34" charset="-128"/>
            </a:endParaRPr>
          </a:p>
        </p:txBody>
      </p:sp>
    </p:spTree>
    <p:extLst>
      <p:ext uri="{BB962C8B-B14F-4D97-AF65-F5344CB8AC3E}">
        <p14:creationId xmlns:p14="http://schemas.microsoft.com/office/powerpoint/2010/main" val="36661752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673" y="1121332"/>
            <a:ext cx="8197850" cy="492443"/>
          </a:xfrm>
        </p:spPr>
        <p:txBody>
          <a:bodyPr/>
          <a:lstStyle/>
          <a:p>
            <a:r>
              <a:rPr lang="fr-BE" dirty="0" smtClean="0"/>
              <a:t>Helpdesk questions</a:t>
            </a:r>
            <a:endParaRPr lang="en-GB" dirty="0"/>
          </a:p>
        </p:txBody>
      </p:sp>
      <p:sp>
        <p:nvSpPr>
          <p:cNvPr id="3" name="Text Placeholder 2"/>
          <p:cNvSpPr>
            <a:spLocks noGrp="1"/>
          </p:cNvSpPr>
          <p:nvPr>
            <p:ph type="body" sz="quarter" idx="13"/>
          </p:nvPr>
        </p:nvSpPr>
        <p:spPr/>
        <p:txBody>
          <a:bodyPr/>
          <a:lstStyle/>
          <a:p>
            <a:endParaRPr lang="en-GB" dirty="0"/>
          </a:p>
        </p:txBody>
      </p:sp>
      <p:sp>
        <p:nvSpPr>
          <p:cNvPr id="4" name="Slide Number Placeholder 3"/>
          <p:cNvSpPr>
            <a:spLocks noGrp="1"/>
          </p:cNvSpPr>
          <p:nvPr>
            <p:ph type="sldNum" sz="quarter" idx="16"/>
          </p:nvPr>
        </p:nvSpPr>
        <p:spPr/>
        <p:txBody>
          <a:bodyPr/>
          <a:lstStyle/>
          <a:p>
            <a:pPr>
              <a:defRPr/>
            </a:pPr>
            <a:fld id="{2B862B3B-2DE1-4443-B2CE-685F93237086}" type="slidenum">
              <a:rPr lang="fi-FI" altLang="en-US" smtClean="0">
                <a:solidFill>
                  <a:srgbClr val="585858"/>
                </a:solidFill>
              </a:rPr>
              <a:pPr>
                <a:defRPr/>
              </a:pPr>
              <a:t>51</a:t>
            </a:fld>
            <a:endParaRPr lang="fi-FI" altLang="en-US">
              <a:solidFill>
                <a:srgbClr val="585858"/>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499" y="1685924"/>
            <a:ext cx="6124575" cy="4833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71264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1188" y="1120775"/>
            <a:ext cx="8197850" cy="493713"/>
          </a:xfrm>
        </p:spPr>
        <p:txBody>
          <a:bodyPr/>
          <a:lstStyle/>
          <a:p>
            <a:r>
              <a:rPr lang="en-GB" altLang="en-US" dirty="0" smtClean="0">
                <a:ea typeface="ＭＳ Ｐゴシック" pitchFamily="-28" charset="-128"/>
              </a:rPr>
              <a:t>ECHA Guidance documents </a:t>
            </a:r>
          </a:p>
        </p:txBody>
      </p:sp>
      <p:sp>
        <p:nvSpPr>
          <p:cNvPr id="30723" name="Text Placeholder 2"/>
          <p:cNvSpPr>
            <a:spLocks noGrp="1"/>
          </p:cNvSpPr>
          <p:nvPr>
            <p:ph type="body" sz="quarter" idx="13"/>
          </p:nvPr>
        </p:nvSpPr>
        <p:spPr>
          <a:xfrm>
            <a:off x="603250" y="2049463"/>
            <a:ext cx="8197850" cy="4046537"/>
          </a:xfrm>
        </p:spPr>
        <p:txBody>
          <a:bodyPr/>
          <a:lstStyle/>
          <a:p>
            <a:r>
              <a:rPr lang="en-GB" altLang="en-US" dirty="0" smtClean="0">
                <a:ea typeface="ＭＳ Ｐゴシック" pitchFamily="-28" charset="-128"/>
              </a:rPr>
              <a:t>Information requirements (Annex II and III)</a:t>
            </a:r>
          </a:p>
          <a:p>
            <a:endParaRPr lang="en-GB" altLang="en-US" dirty="0" smtClean="0">
              <a:ea typeface="ＭＳ Ｐゴシック" pitchFamily="-28" charset="-128"/>
            </a:endParaRPr>
          </a:p>
          <a:p>
            <a:r>
              <a:rPr lang="en-GB" altLang="en-US" dirty="0" smtClean="0">
                <a:ea typeface="ＭＳ Ｐゴシック" pitchFamily="-28" charset="-128"/>
              </a:rPr>
              <a:t>Active substance suppliers</a:t>
            </a:r>
          </a:p>
          <a:p>
            <a:endParaRPr lang="en-GB" altLang="en-US" dirty="0" smtClean="0">
              <a:ea typeface="ＭＳ Ｐゴシック" pitchFamily="-28" charset="-128"/>
            </a:endParaRPr>
          </a:p>
          <a:p>
            <a:r>
              <a:rPr lang="en-GB" altLang="en-US" dirty="0" smtClean="0">
                <a:ea typeface="ＭＳ Ｐゴシック" pitchFamily="-28" charset="-128"/>
              </a:rPr>
              <a:t>Technical equivalence</a:t>
            </a:r>
          </a:p>
          <a:p>
            <a:endParaRPr lang="en-GB" altLang="en-US" dirty="0" smtClean="0">
              <a:ea typeface="ＭＳ Ｐゴシック" pitchFamily="-28" charset="-128"/>
            </a:endParaRPr>
          </a:p>
          <a:p>
            <a:r>
              <a:rPr lang="en-GB" altLang="en-US" dirty="0" smtClean="0">
                <a:ea typeface="ＭＳ Ｐゴシック" pitchFamily="-28" charset="-128"/>
              </a:rPr>
              <a:t>Data sharing</a:t>
            </a:r>
          </a:p>
          <a:p>
            <a:endParaRPr lang="en-GB" altLang="en-US" sz="2400" dirty="0" smtClean="0">
              <a:ea typeface="ＭＳ Ｐゴシック" pitchFamily="-28" charset="-128"/>
            </a:endParaRPr>
          </a:p>
          <a:p>
            <a:pPr marL="266700" lvl="2" indent="-266700"/>
            <a:r>
              <a:rPr lang="en-GB" altLang="en-US" sz="2200" dirty="0" smtClean="0">
                <a:ea typeface="ＭＳ Ｐゴシック" pitchFamily="-28" charset="-128"/>
              </a:rPr>
              <a:t>BPR practical guide (COMING SOON)</a:t>
            </a:r>
          </a:p>
          <a:p>
            <a:pPr marL="0" indent="0">
              <a:buNone/>
            </a:pPr>
            <a:endParaRPr lang="en-GB" altLang="en-US" dirty="0" smtClean="0">
              <a:ea typeface="ＭＳ Ｐゴシック" pitchFamily="-28" charset="-128"/>
            </a:endParaRPr>
          </a:p>
        </p:txBody>
      </p:sp>
      <p:sp>
        <p:nvSpPr>
          <p:cNvPr id="30724" name="Slide Number Placeholder 3"/>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bg1"/>
                </a:solidFill>
                <a:latin typeface="Verdana" pitchFamily="34" charset="0"/>
                <a:ea typeface="ＭＳ Ｐゴシック" pitchFamily="-28" charset="-128"/>
              </a:defRPr>
            </a:lvl1pPr>
            <a:lvl2pPr marL="742950" indent="-285750" eaLnBrk="0" hangingPunct="0">
              <a:defRPr sz="1400">
                <a:solidFill>
                  <a:schemeClr val="bg1"/>
                </a:solidFill>
                <a:latin typeface="Verdana" pitchFamily="34" charset="0"/>
                <a:ea typeface="ＭＳ Ｐゴシック" pitchFamily="-28" charset="-128"/>
              </a:defRPr>
            </a:lvl2pPr>
            <a:lvl3pPr marL="1143000" indent="-228600" eaLnBrk="0" hangingPunct="0">
              <a:defRPr sz="1400">
                <a:solidFill>
                  <a:schemeClr val="bg1"/>
                </a:solidFill>
                <a:latin typeface="Verdana" pitchFamily="34" charset="0"/>
                <a:ea typeface="ＭＳ Ｐゴシック" pitchFamily="-28" charset="-128"/>
              </a:defRPr>
            </a:lvl3pPr>
            <a:lvl4pPr marL="1600200" indent="-228600" eaLnBrk="0" hangingPunct="0">
              <a:defRPr sz="1400">
                <a:solidFill>
                  <a:schemeClr val="bg1"/>
                </a:solidFill>
                <a:latin typeface="Verdana" pitchFamily="34" charset="0"/>
                <a:ea typeface="ＭＳ Ｐゴシック" pitchFamily="-28" charset="-128"/>
              </a:defRPr>
            </a:lvl4pPr>
            <a:lvl5pPr marL="2057400" indent="-228600" eaLnBrk="0" hangingPunct="0">
              <a:defRPr sz="1400">
                <a:solidFill>
                  <a:schemeClr val="bg1"/>
                </a:solidFill>
                <a:latin typeface="Verdana" pitchFamily="34" charset="0"/>
                <a:ea typeface="ＭＳ Ｐゴシック" pitchFamily="-28" charset="-128"/>
              </a:defRPr>
            </a:lvl5pPr>
            <a:lvl6pPr marL="25146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6pPr>
            <a:lvl7pPr marL="29718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7pPr>
            <a:lvl8pPr marL="34290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8pPr>
            <a:lvl9pPr marL="3886200" indent="-228600" algn="ctr" eaLnBrk="0" fontAlgn="base" hangingPunct="0">
              <a:spcBef>
                <a:spcPct val="25000"/>
              </a:spcBef>
              <a:spcAft>
                <a:spcPct val="0"/>
              </a:spcAft>
              <a:defRPr sz="1400">
                <a:solidFill>
                  <a:schemeClr val="bg1"/>
                </a:solidFill>
                <a:latin typeface="Verdana" pitchFamily="34" charset="0"/>
                <a:ea typeface="ＭＳ Ｐゴシック" pitchFamily="-28" charset="-128"/>
              </a:defRPr>
            </a:lvl9pPr>
          </a:lstStyle>
          <a:p>
            <a:pPr eaLnBrk="1" hangingPunct="1"/>
            <a:fld id="{4AC87B96-903D-475E-BE9C-8DD3AC8229B7}" type="slidenum">
              <a:rPr lang="fi-FI" altLang="en-US" sz="700" smtClean="0">
                <a:solidFill>
                  <a:srgbClr val="585858"/>
                </a:solidFill>
              </a:rPr>
              <a:pPr eaLnBrk="1" hangingPunct="1"/>
              <a:t>52</a:t>
            </a:fld>
            <a:endParaRPr lang="fi-FI" altLang="en-US" sz="700" smtClean="0">
              <a:solidFill>
                <a:srgbClr val="585858"/>
              </a:solidFill>
            </a:endParaRPr>
          </a:p>
        </p:txBody>
      </p:sp>
    </p:spTree>
    <p:extLst>
      <p:ext uri="{BB962C8B-B14F-4D97-AF65-F5344CB8AC3E}">
        <p14:creationId xmlns:p14="http://schemas.microsoft.com/office/powerpoint/2010/main" val="6227536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617538" y="2020888"/>
            <a:ext cx="4881562" cy="488950"/>
          </a:xfrm>
        </p:spPr>
        <p:txBody>
          <a:bodyPr anchor="b"/>
          <a:lstStyle/>
          <a:p>
            <a:pPr eaLnBrk="1" hangingPunct="1"/>
            <a:r>
              <a:rPr lang="en-US" altLang="en-US" smtClean="0">
                <a:solidFill>
                  <a:srgbClr val="C9EBFC"/>
                </a:solidFill>
                <a:ea typeface="ＭＳ Ｐゴシック" pitchFamily="34" charset="-128"/>
              </a:rPr>
              <a:t>Thank you!</a:t>
            </a:r>
          </a:p>
        </p:txBody>
      </p:sp>
      <p:sp>
        <p:nvSpPr>
          <p:cNvPr id="47107" name="Rectangle 3"/>
          <p:cNvSpPr>
            <a:spLocks noGrp="1" noChangeArrowheads="1"/>
          </p:cNvSpPr>
          <p:nvPr>
            <p:ph type="body" sz="quarter" idx="4294967295"/>
          </p:nvPr>
        </p:nvSpPr>
        <p:spPr>
          <a:xfrm>
            <a:off x="611188" y="2533650"/>
            <a:ext cx="4873625" cy="1485900"/>
          </a:xfrm>
        </p:spPr>
        <p:txBody>
          <a:bodyPr/>
          <a:lstStyle/>
          <a:p>
            <a:pPr marL="0" indent="0" eaLnBrk="1" hangingPunct="1">
              <a:spcBef>
                <a:spcPct val="0"/>
              </a:spcBef>
              <a:buFontTx/>
              <a:buNone/>
            </a:pPr>
            <a:endParaRPr lang="en-US" altLang="en-US" sz="1800" b="1" smtClean="0">
              <a:solidFill>
                <a:srgbClr val="FFFFFF"/>
              </a:solidFill>
              <a:ea typeface="ＭＳ Ｐゴシック" pitchFamily="34" charset="-128"/>
            </a:endParaRPr>
          </a:p>
          <a:p>
            <a:pPr marL="0" indent="0" eaLnBrk="1" hangingPunct="1">
              <a:spcBef>
                <a:spcPct val="0"/>
              </a:spcBef>
              <a:buFontTx/>
              <a:buNone/>
            </a:pPr>
            <a:endParaRPr lang="en-US" altLang="en-US" sz="1800" b="1" smtClean="0">
              <a:solidFill>
                <a:srgbClr val="FFFFFF"/>
              </a:solidFill>
              <a:ea typeface="ＭＳ Ｐゴシック" pitchFamily="34" charset="-128"/>
            </a:endParaRPr>
          </a:p>
          <a:p>
            <a:pPr marL="0" indent="0" eaLnBrk="1" hangingPunct="1">
              <a:spcBef>
                <a:spcPct val="0"/>
              </a:spcBef>
              <a:buFontTx/>
              <a:buNone/>
            </a:pPr>
            <a:endParaRPr lang="en-US" altLang="en-US" sz="1800" b="1" smtClean="0">
              <a:solidFill>
                <a:srgbClr val="FFFFFF"/>
              </a:solidFill>
              <a:ea typeface="ＭＳ Ｐゴシック" pitchFamily="34" charset="-128"/>
            </a:endParaRPr>
          </a:p>
          <a:p>
            <a:pPr marL="0" indent="0" eaLnBrk="1" hangingPunct="1">
              <a:spcBef>
                <a:spcPct val="0"/>
              </a:spcBef>
              <a:buFontTx/>
              <a:buNone/>
            </a:pPr>
            <a:endParaRPr lang="en-US" altLang="en-US" sz="1800" b="1" smtClean="0">
              <a:solidFill>
                <a:srgbClr val="FFFFFF"/>
              </a:solidFill>
              <a:ea typeface="ＭＳ Ｐゴシック" pitchFamily="34" charset="-128"/>
            </a:endParaRPr>
          </a:p>
          <a:p>
            <a:pPr marL="0" indent="0" eaLnBrk="1" hangingPunct="1">
              <a:spcBef>
                <a:spcPct val="0"/>
              </a:spcBef>
              <a:buFontTx/>
              <a:buNone/>
            </a:pPr>
            <a:endParaRPr lang="en-US" altLang="en-US" sz="1800" b="1" smtClean="0">
              <a:solidFill>
                <a:srgbClr val="FFFFFF"/>
              </a:solidFill>
              <a:ea typeface="ＭＳ Ｐゴシック" pitchFamily="34" charset="-128"/>
            </a:endParaRPr>
          </a:p>
        </p:txBody>
      </p:sp>
      <p:sp>
        <p:nvSpPr>
          <p:cNvPr id="47108" name="Rectangle 3"/>
          <p:cNvSpPr>
            <a:spLocks noChangeArrowheads="1"/>
          </p:cNvSpPr>
          <p:nvPr/>
        </p:nvSpPr>
        <p:spPr bwMode="auto">
          <a:xfrm>
            <a:off x="638175" y="4256088"/>
            <a:ext cx="17684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eaLnBrk="1" hangingPunct="1">
              <a:spcBef>
                <a:spcPct val="0"/>
              </a:spcBef>
              <a:buFontTx/>
              <a:buNone/>
            </a:pPr>
            <a:endParaRPr lang="en-US" altLang="en-US" sz="1400" b="1">
              <a:solidFill>
                <a:srgbClr val="FFFFFF"/>
              </a:solidFill>
            </a:endParaRPr>
          </a:p>
          <a:p>
            <a:pPr eaLnBrk="1" hangingPunct="1">
              <a:spcBef>
                <a:spcPct val="0"/>
              </a:spcBef>
              <a:buFontTx/>
              <a:buNone/>
            </a:pPr>
            <a:endParaRPr lang="en-US" altLang="en-US" sz="1000" b="1">
              <a:solidFill>
                <a:srgbClr val="FFFF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B1B547A9-2E79-4DEE-9B28-3544B5A61A60}" type="slidenum">
              <a:rPr lang="fi-FI" altLang="en-US" sz="700" b="0" smtClean="0">
                <a:solidFill>
                  <a:srgbClr val="585858"/>
                </a:solidFill>
              </a:rPr>
              <a:pPr/>
              <a:t>6</a:t>
            </a:fld>
            <a:endParaRPr lang="fi-FI" altLang="en-US" sz="700" b="0" smtClean="0">
              <a:solidFill>
                <a:srgbClr val="585858"/>
              </a:solidFill>
            </a:endParaRPr>
          </a:p>
        </p:txBody>
      </p:sp>
      <p:sp>
        <p:nvSpPr>
          <p:cNvPr id="16387" name="Rectangle 2"/>
          <p:cNvSpPr>
            <a:spLocks noGrp="1" noChangeArrowheads="1"/>
          </p:cNvSpPr>
          <p:nvPr>
            <p:ph type="title" idx="4294967295"/>
          </p:nvPr>
        </p:nvSpPr>
        <p:spPr/>
        <p:txBody>
          <a:bodyPr/>
          <a:lstStyle/>
          <a:p>
            <a:r>
              <a:rPr lang="en-US" altLang="en-US" smtClean="0">
                <a:ea typeface="ＭＳ Ｐゴシック" pitchFamily="34" charset="-128"/>
              </a:rPr>
              <a:t>Main processes coordinated by ECHA 1/2</a:t>
            </a:r>
            <a:endParaRPr lang="en-GB" altLang="en-US" smtClean="0">
              <a:ea typeface="ＭＳ Ｐゴシック" pitchFamily="34" charset="-128"/>
            </a:endParaRPr>
          </a:p>
        </p:txBody>
      </p:sp>
      <p:sp>
        <p:nvSpPr>
          <p:cNvPr id="21508" name="Rectangle 3"/>
          <p:cNvSpPr>
            <a:spLocks noGrp="1" noChangeArrowheads="1"/>
          </p:cNvSpPr>
          <p:nvPr>
            <p:ph type="body" idx="4294967295"/>
          </p:nvPr>
        </p:nvSpPr>
        <p:spPr>
          <a:xfrm>
            <a:off x="550863" y="1808163"/>
            <a:ext cx="8299450" cy="4452937"/>
          </a:xfrm>
        </p:spPr>
        <p:txBody>
          <a:bodyPr/>
          <a:lstStyle/>
          <a:p>
            <a:pPr>
              <a:lnSpc>
                <a:spcPct val="80000"/>
              </a:lnSpc>
              <a:defRPr/>
            </a:pPr>
            <a:r>
              <a:rPr lang="en-GB" sz="1800" dirty="0" smtClean="0">
                <a:ea typeface="ＭＳ Ｐゴシック" pitchFamily="34" charset="-128"/>
              </a:rPr>
              <a:t>Active substances evaluation</a:t>
            </a:r>
          </a:p>
          <a:p>
            <a:pPr lvl="1">
              <a:lnSpc>
                <a:spcPct val="80000"/>
              </a:lnSpc>
              <a:defRPr/>
            </a:pPr>
            <a:r>
              <a:rPr lang="en-GB" sz="1200" dirty="0" smtClean="0">
                <a:ea typeface="ＭＳ Ｐゴシック" pitchFamily="34" charset="-128"/>
              </a:rPr>
              <a:t>New active substance approval (low numbers ~ 5/year) – 2013 onwards</a:t>
            </a:r>
          </a:p>
          <a:p>
            <a:pPr lvl="1">
              <a:lnSpc>
                <a:spcPct val="80000"/>
              </a:lnSpc>
              <a:defRPr/>
            </a:pPr>
            <a:r>
              <a:rPr lang="en-GB" sz="1200" dirty="0" smtClean="0">
                <a:ea typeface="ＭＳ Ｐゴシック" pitchFamily="34" charset="-128"/>
              </a:rPr>
              <a:t>BPC provides a scientific opinion (peer review within 270 days)</a:t>
            </a:r>
          </a:p>
          <a:p>
            <a:pPr lvl="1">
              <a:lnSpc>
                <a:spcPct val="80000"/>
              </a:lnSpc>
              <a:defRPr/>
            </a:pPr>
            <a:endParaRPr lang="en-GB" sz="1200" dirty="0" smtClean="0">
              <a:ea typeface="ＭＳ Ｐゴシック" pitchFamily="34" charset="-128"/>
            </a:endParaRPr>
          </a:p>
          <a:p>
            <a:pPr>
              <a:lnSpc>
                <a:spcPct val="80000"/>
              </a:lnSpc>
              <a:defRPr/>
            </a:pPr>
            <a:r>
              <a:rPr lang="en-GB" sz="1800" dirty="0" smtClean="0">
                <a:ea typeface="ＭＳ Ｐゴシック" pitchFamily="34" charset="-128"/>
              </a:rPr>
              <a:t>Review programme</a:t>
            </a:r>
          </a:p>
          <a:p>
            <a:pPr lvl="1">
              <a:lnSpc>
                <a:spcPct val="80000"/>
              </a:lnSpc>
              <a:defRPr/>
            </a:pPr>
            <a:r>
              <a:rPr lang="en-GB" sz="1200" dirty="0" smtClean="0">
                <a:ea typeface="ＭＳ Ｐゴシック" pitchFamily="34" charset="-128"/>
              </a:rPr>
              <a:t>Agency took over from JRC on 1/1/2014</a:t>
            </a:r>
          </a:p>
          <a:p>
            <a:pPr lvl="1">
              <a:lnSpc>
                <a:spcPct val="80000"/>
              </a:lnSpc>
              <a:defRPr/>
            </a:pPr>
            <a:r>
              <a:rPr lang="en-GB" sz="1200" dirty="0" smtClean="0">
                <a:ea typeface="ＭＳ Ｐゴシック" pitchFamily="34" charset="-128"/>
              </a:rPr>
              <a:t>Agency provides a scientific opinion</a:t>
            </a:r>
          </a:p>
          <a:p>
            <a:pPr lvl="1">
              <a:lnSpc>
                <a:spcPct val="80000"/>
              </a:lnSpc>
              <a:defRPr/>
            </a:pPr>
            <a:r>
              <a:rPr lang="en-GB" sz="1200" dirty="0" smtClean="0">
                <a:ea typeface="ＭＳ Ｐゴシック" pitchFamily="34" charset="-128"/>
              </a:rPr>
              <a:t>50 </a:t>
            </a:r>
            <a:r>
              <a:rPr lang="en-GB" sz="1200" dirty="0">
                <a:ea typeface="ＭＳ Ｐゴシック" pitchFamily="34" charset="-128"/>
              </a:rPr>
              <a:t>opinions foreseen annually</a:t>
            </a:r>
          </a:p>
          <a:p>
            <a:pPr lvl="1">
              <a:lnSpc>
                <a:spcPct val="80000"/>
              </a:lnSpc>
              <a:defRPr/>
            </a:pPr>
            <a:endParaRPr lang="en-GB" sz="1200" dirty="0" smtClean="0">
              <a:ea typeface="ＭＳ Ｐゴシック" pitchFamily="34" charset="-128"/>
            </a:endParaRPr>
          </a:p>
          <a:p>
            <a:pPr marL="268288" lvl="1" indent="0">
              <a:lnSpc>
                <a:spcPct val="80000"/>
              </a:lnSpc>
              <a:buFontTx/>
              <a:buNone/>
              <a:defRPr/>
            </a:pPr>
            <a:endParaRPr lang="en-GB" sz="1000" dirty="0" smtClean="0">
              <a:ea typeface="ＭＳ Ｐゴシック" pitchFamily="34" charset="-128"/>
            </a:endParaRPr>
          </a:p>
          <a:p>
            <a:pPr>
              <a:lnSpc>
                <a:spcPct val="80000"/>
              </a:lnSpc>
              <a:defRPr/>
            </a:pPr>
            <a:r>
              <a:rPr lang="en-GB" sz="2000" dirty="0">
                <a:ea typeface="ＭＳ Ｐゴシック" pitchFamily="34" charset="-128"/>
              </a:rPr>
              <a:t>Union authorisation of biocidal products </a:t>
            </a:r>
            <a:r>
              <a:rPr lang="en-GB" sz="1200" b="1" dirty="0" smtClean="0">
                <a:ea typeface="ＭＳ Ｐゴシック" pitchFamily="34" charset="-128"/>
              </a:rPr>
              <a:t>(described in details later)</a:t>
            </a:r>
          </a:p>
          <a:p>
            <a:pPr lvl="1">
              <a:lnSpc>
                <a:spcPct val="80000"/>
              </a:lnSpc>
              <a:defRPr/>
            </a:pPr>
            <a:r>
              <a:rPr lang="en-GB" sz="1200" dirty="0" smtClean="0">
                <a:ea typeface="ＭＳ Ｐゴシック" pitchFamily="34" charset="-128"/>
              </a:rPr>
              <a:t>New process, numbers of BPC opinions growing from 10/year (2015) to 140/year (2020)</a:t>
            </a:r>
          </a:p>
          <a:p>
            <a:pPr lvl="1">
              <a:lnSpc>
                <a:spcPct val="80000"/>
              </a:lnSpc>
              <a:defRPr/>
            </a:pPr>
            <a:r>
              <a:rPr lang="en-GB" sz="1200" dirty="0" smtClean="0">
                <a:ea typeface="ＭＳ Ｐゴシック" pitchFamily="34" charset="-128"/>
              </a:rPr>
              <a:t>BPC provides a scientific opinion (</a:t>
            </a:r>
            <a:r>
              <a:rPr lang="en-GB" sz="1200" dirty="0">
                <a:ea typeface="ＭＳ Ｐゴシック" pitchFamily="34" charset="-128"/>
              </a:rPr>
              <a:t>peer review </a:t>
            </a:r>
            <a:r>
              <a:rPr lang="en-GB" sz="1200" dirty="0" smtClean="0">
                <a:ea typeface="ＭＳ Ｐゴシック" pitchFamily="34" charset="-128"/>
              </a:rPr>
              <a:t>within 180 days)</a:t>
            </a:r>
          </a:p>
          <a:p>
            <a:pPr>
              <a:lnSpc>
                <a:spcPct val="80000"/>
              </a:lnSpc>
              <a:defRPr/>
            </a:pPr>
            <a:endParaRPr lang="en-GB" sz="1400" dirty="0" smtClean="0">
              <a:ea typeface="ＭＳ Ｐゴシック" pitchFamily="34" charset="-128"/>
            </a:endParaRPr>
          </a:p>
          <a:p>
            <a:pPr>
              <a:lnSpc>
                <a:spcPct val="80000"/>
              </a:lnSpc>
              <a:defRPr/>
            </a:pPr>
            <a:r>
              <a:rPr lang="en-GB" sz="1800" dirty="0" smtClean="0">
                <a:ea typeface="ＭＳ Ｐゴシック" pitchFamily="34" charset="-128"/>
              </a:rPr>
              <a:t>National authorisations and mutual recognitions</a:t>
            </a:r>
          </a:p>
          <a:p>
            <a:pPr lvl="1">
              <a:lnSpc>
                <a:spcPct val="80000"/>
              </a:lnSpc>
              <a:defRPr/>
            </a:pPr>
            <a:r>
              <a:rPr lang="en-GB" sz="1200" dirty="0" smtClean="0">
                <a:ea typeface="ＭＳ Ｐゴシック" pitchFamily="34" charset="-128"/>
              </a:rPr>
              <a:t>ECHA acts as hub for applications (using R4BP 3)</a:t>
            </a:r>
          </a:p>
          <a:p>
            <a:pPr lvl="1">
              <a:lnSpc>
                <a:spcPct val="80000"/>
              </a:lnSpc>
              <a:defRPr/>
            </a:pPr>
            <a:r>
              <a:rPr lang="en-GB" sz="1200" dirty="0" smtClean="0">
                <a:ea typeface="ＭＳ Ｐゴシック" pitchFamily="34" charset="-128"/>
              </a:rPr>
              <a:t>Hundreds of applications annually</a:t>
            </a:r>
          </a:p>
          <a:p>
            <a:pPr lvl="1">
              <a:lnSpc>
                <a:spcPct val="80000"/>
              </a:lnSpc>
              <a:defRPr/>
            </a:pPr>
            <a:r>
              <a:rPr lang="en-GB" sz="1200" dirty="0" smtClean="0">
                <a:ea typeface="ＭＳ Ｐゴシック" pitchFamily="34" charset="-128"/>
              </a:rPr>
              <a:t>Coordination Group involved if a dispute arises on Mutual Recognition</a:t>
            </a:r>
          </a:p>
          <a:p>
            <a:pPr lvl="1">
              <a:lnSpc>
                <a:spcPct val="80000"/>
              </a:lnSpc>
              <a:defRPr/>
            </a:pPr>
            <a:r>
              <a:rPr lang="en-GB" sz="1200" dirty="0" smtClean="0">
                <a:ea typeface="ＭＳ Ｐゴシック" pitchFamily="34" charset="-128"/>
              </a:rPr>
              <a:t>COM may request an Agency opinion</a:t>
            </a:r>
            <a:r>
              <a:rPr lang="en-GB" sz="1000" dirty="0" smtClean="0">
                <a:ea typeface="ＭＳ Ｐゴシック" pitchFamily="34" charset="-128"/>
              </a:rPr>
              <a:t> </a:t>
            </a:r>
            <a:r>
              <a:rPr lang="en-GB" sz="1000" dirty="0">
                <a:ea typeface="ＭＳ Ｐゴシック" pitchFamily="34" charset="-128"/>
              </a:rPr>
              <a:t> </a:t>
            </a:r>
            <a:r>
              <a:rPr lang="en-GB" sz="1000" dirty="0" smtClean="0">
                <a:ea typeface="ＭＳ Ｐゴシック" pitchFamily="34" charset="-128"/>
              </a:rPr>
              <a:t>if Coordination Group fails to find an agreement</a:t>
            </a:r>
          </a:p>
          <a:p>
            <a:pPr lvl="1">
              <a:lnSpc>
                <a:spcPct val="80000"/>
              </a:lnSpc>
              <a:defRPr/>
            </a:pPr>
            <a:endParaRPr lang="en-GB" sz="1000" dirty="0" smtClean="0">
              <a:ea typeface="ＭＳ Ｐゴシック" pitchFamily="34" charset="-128"/>
            </a:endParaRPr>
          </a:p>
          <a:p>
            <a:pPr lvl="1">
              <a:lnSpc>
                <a:spcPct val="80000"/>
              </a:lnSpc>
              <a:defRPr/>
            </a:pPr>
            <a:endParaRPr lang="en-GB" sz="900" dirty="0" smtClean="0">
              <a:ea typeface="ＭＳ Ｐゴシック" pitchFamily="34" charset="-128"/>
            </a:endParaRPr>
          </a:p>
        </p:txBody>
      </p:sp>
    </p:spTree>
    <p:extLst>
      <p:ext uri="{BB962C8B-B14F-4D97-AF65-F5344CB8AC3E}">
        <p14:creationId xmlns:p14="http://schemas.microsoft.com/office/powerpoint/2010/main" val="1219511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6"/>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fld id="{26C749BC-D6C1-4157-BF10-78CC77C9D675}" type="slidenum">
              <a:rPr lang="fi-FI" altLang="en-US" sz="700" b="0" smtClean="0">
                <a:solidFill>
                  <a:srgbClr val="585858"/>
                </a:solidFill>
              </a:rPr>
              <a:pPr/>
              <a:t>7</a:t>
            </a:fld>
            <a:endParaRPr lang="fi-FI" altLang="en-US" sz="700" b="0" smtClean="0">
              <a:solidFill>
                <a:srgbClr val="585858"/>
              </a:solidFill>
            </a:endParaRPr>
          </a:p>
        </p:txBody>
      </p:sp>
      <p:sp>
        <p:nvSpPr>
          <p:cNvPr id="17411" name="Rectangle 2"/>
          <p:cNvSpPr>
            <a:spLocks noGrp="1" noChangeArrowheads="1"/>
          </p:cNvSpPr>
          <p:nvPr>
            <p:ph type="title" idx="4294967295"/>
          </p:nvPr>
        </p:nvSpPr>
        <p:spPr/>
        <p:txBody>
          <a:bodyPr/>
          <a:lstStyle/>
          <a:p>
            <a:r>
              <a:rPr lang="en-US" altLang="en-US" smtClean="0">
                <a:ea typeface="ＭＳ Ｐゴシック" pitchFamily="34" charset="-128"/>
              </a:rPr>
              <a:t>Main processes coordinated by ECHA 2/2</a:t>
            </a:r>
            <a:endParaRPr lang="en-GB" altLang="en-US" smtClean="0">
              <a:ea typeface="ＭＳ Ｐゴシック" pitchFamily="34" charset="-128"/>
            </a:endParaRPr>
          </a:p>
        </p:txBody>
      </p:sp>
      <p:sp>
        <p:nvSpPr>
          <p:cNvPr id="17412" name="Rectangle 3"/>
          <p:cNvSpPr>
            <a:spLocks noGrp="1" noChangeArrowheads="1"/>
          </p:cNvSpPr>
          <p:nvPr>
            <p:ph type="body" idx="4294967295"/>
          </p:nvPr>
        </p:nvSpPr>
        <p:spPr>
          <a:xfrm>
            <a:off x="673100" y="1700808"/>
            <a:ext cx="8229600" cy="4824536"/>
          </a:xfrm>
        </p:spPr>
        <p:txBody>
          <a:bodyPr/>
          <a:lstStyle/>
          <a:p>
            <a:pPr>
              <a:lnSpc>
                <a:spcPct val="80000"/>
              </a:lnSpc>
              <a:defRPr/>
            </a:pPr>
            <a:r>
              <a:rPr lang="en-GB" sz="2000" dirty="0">
                <a:ea typeface="ＭＳ Ｐゴシック" pitchFamily="34" charset="-128"/>
              </a:rPr>
              <a:t>Technical </a:t>
            </a:r>
            <a:r>
              <a:rPr lang="en-GB" sz="2000" dirty="0" smtClean="0">
                <a:ea typeface="ＭＳ Ｐゴシック" pitchFamily="34" charset="-128"/>
              </a:rPr>
              <a:t>equivalence</a:t>
            </a:r>
            <a:endParaRPr lang="en-GB" sz="2000" dirty="0">
              <a:ea typeface="ＭＳ Ｐゴシック" pitchFamily="34" charset="-128"/>
            </a:endParaRPr>
          </a:p>
          <a:p>
            <a:pPr lvl="1">
              <a:lnSpc>
                <a:spcPct val="80000"/>
              </a:lnSpc>
              <a:defRPr/>
            </a:pPr>
            <a:r>
              <a:rPr lang="en-GB" sz="1400" dirty="0" smtClean="0">
                <a:ea typeface="ＭＳ Ｐゴシック" pitchFamily="34" charset="-128"/>
              </a:rPr>
              <a:t>New process</a:t>
            </a:r>
          </a:p>
          <a:p>
            <a:pPr lvl="1">
              <a:lnSpc>
                <a:spcPct val="80000"/>
              </a:lnSpc>
              <a:defRPr/>
            </a:pPr>
            <a:r>
              <a:rPr lang="fi-FI" sz="1400" dirty="0" smtClean="0">
                <a:ea typeface="ＭＳ Ｐゴシック" pitchFamily="34" charset="-128"/>
              </a:rPr>
              <a:t>Is an </a:t>
            </a:r>
            <a:r>
              <a:rPr lang="fi-FI" sz="1400" dirty="0" err="1">
                <a:ea typeface="ＭＳ Ｐゴシック" pitchFamily="34" charset="-128"/>
              </a:rPr>
              <a:t>alternative</a:t>
            </a:r>
            <a:r>
              <a:rPr lang="fi-FI" sz="1400" dirty="0">
                <a:ea typeface="ＭＳ Ｐゴシック" pitchFamily="34" charset="-128"/>
              </a:rPr>
              <a:t> </a:t>
            </a:r>
            <a:r>
              <a:rPr lang="fi-FI" sz="1400" dirty="0" err="1" smtClean="0">
                <a:ea typeface="ＭＳ Ｐゴシック" pitchFamily="34" charset="-128"/>
              </a:rPr>
              <a:t>source</a:t>
            </a:r>
            <a:r>
              <a:rPr lang="fi-FI" sz="1400" dirty="0" smtClean="0">
                <a:ea typeface="ＭＳ Ｐゴシック" pitchFamily="34" charset="-128"/>
              </a:rPr>
              <a:t> </a:t>
            </a:r>
            <a:r>
              <a:rPr lang="fi-FI" sz="1400" dirty="0" err="1" smtClean="0">
                <a:ea typeface="ＭＳ Ｐゴシック" pitchFamily="34" charset="-128"/>
              </a:rPr>
              <a:t>equivalent</a:t>
            </a:r>
            <a:r>
              <a:rPr lang="fi-FI" sz="1400" dirty="0" smtClean="0">
                <a:ea typeface="ＭＳ Ｐゴシック" pitchFamily="34" charset="-128"/>
              </a:rPr>
              <a:t> </a:t>
            </a:r>
            <a:r>
              <a:rPr lang="fi-FI" sz="1400" dirty="0">
                <a:ea typeface="ＭＳ Ｐゴシック" pitchFamily="34" charset="-128"/>
              </a:rPr>
              <a:t>to a </a:t>
            </a:r>
            <a:r>
              <a:rPr lang="fi-FI" sz="1400" dirty="0" err="1" smtClean="0">
                <a:ea typeface="ＭＳ Ｐゴシック" pitchFamily="34" charset="-128"/>
              </a:rPr>
              <a:t>reference</a:t>
            </a:r>
            <a:r>
              <a:rPr lang="fi-FI" sz="1400" dirty="0" smtClean="0">
                <a:ea typeface="ＭＳ Ｐゴシック" pitchFamily="34" charset="-128"/>
              </a:rPr>
              <a:t> </a:t>
            </a:r>
            <a:r>
              <a:rPr lang="fi-FI" sz="1400" dirty="0" err="1" smtClean="0">
                <a:ea typeface="ＭＳ Ｐゴシック" pitchFamily="34" charset="-128"/>
              </a:rPr>
              <a:t>source</a:t>
            </a:r>
            <a:r>
              <a:rPr lang="fi-FI" sz="1400" dirty="0" smtClean="0">
                <a:ea typeface="ＭＳ Ｐゴシック" pitchFamily="34" charset="-128"/>
              </a:rPr>
              <a:t> of an </a:t>
            </a:r>
            <a:r>
              <a:rPr lang="fi-FI" sz="1400" dirty="0" err="1" smtClean="0">
                <a:ea typeface="ＭＳ Ｐゴシック" pitchFamily="34" charset="-128"/>
              </a:rPr>
              <a:t>approved</a:t>
            </a:r>
            <a:r>
              <a:rPr lang="fi-FI" sz="1400" dirty="0" smtClean="0">
                <a:ea typeface="ＭＳ Ｐゴシック" pitchFamily="34" charset="-128"/>
              </a:rPr>
              <a:t> </a:t>
            </a:r>
            <a:r>
              <a:rPr lang="fi-FI" sz="1400" dirty="0" err="1" smtClean="0">
                <a:ea typeface="ＭＳ Ｐゴシック" pitchFamily="34" charset="-128"/>
              </a:rPr>
              <a:t>active</a:t>
            </a:r>
            <a:r>
              <a:rPr lang="fi-FI" sz="1400" dirty="0" smtClean="0">
                <a:ea typeface="ＭＳ Ｐゴシック" pitchFamily="34" charset="-128"/>
              </a:rPr>
              <a:t> </a:t>
            </a:r>
            <a:r>
              <a:rPr lang="fi-FI" sz="1400" dirty="0" err="1" smtClean="0">
                <a:ea typeface="ＭＳ Ｐゴシック" pitchFamily="34" charset="-128"/>
              </a:rPr>
              <a:t>substance</a:t>
            </a:r>
            <a:r>
              <a:rPr lang="fi-FI" sz="1400" dirty="0" smtClean="0">
                <a:ea typeface="ＭＳ Ｐゴシック" pitchFamily="34" charset="-128"/>
              </a:rPr>
              <a:t>? </a:t>
            </a:r>
            <a:endParaRPr lang="en-GB" sz="1400" dirty="0" smtClean="0">
              <a:ea typeface="ＭＳ Ｐゴシック" pitchFamily="34" charset="-128"/>
            </a:endParaRPr>
          </a:p>
          <a:p>
            <a:pPr lvl="1">
              <a:lnSpc>
                <a:spcPct val="80000"/>
              </a:lnSpc>
              <a:defRPr/>
            </a:pPr>
            <a:r>
              <a:rPr lang="en-GB" sz="1400" dirty="0" smtClean="0">
                <a:ea typeface="ＭＳ Ｐゴシック" pitchFamily="34" charset="-128"/>
              </a:rPr>
              <a:t>Variable annual number of application with peak foreseen in 2014 and 2015 (80)</a:t>
            </a:r>
          </a:p>
          <a:p>
            <a:pPr lvl="1">
              <a:lnSpc>
                <a:spcPct val="80000"/>
              </a:lnSpc>
              <a:defRPr/>
            </a:pPr>
            <a:endParaRPr lang="en-GB" sz="1400" dirty="0" smtClean="0">
              <a:ea typeface="ＭＳ Ｐゴシック" pitchFamily="34" charset="-128"/>
            </a:endParaRPr>
          </a:p>
          <a:p>
            <a:pPr>
              <a:lnSpc>
                <a:spcPct val="80000"/>
              </a:lnSpc>
              <a:defRPr/>
            </a:pPr>
            <a:r>
              <a:rPr lang="en-GB" sz="2000" dirty="0">
                <a:ea typeface="ＭＳ Ｐゴシック" pitchFamily="34" charset="-128"/>
              </a:rPr>
              <a:t>C</a:t>
            </a:r>
            <a:r>
              <a:rPr lang="en-GB" sz="2000" dirty="0" smtClean="0">
                <a:ea typeface="ＭＳ Ｐゴシック" pitchFamily="34" charset="-128"/>
              </a:rPr>
              <a:t>hemical </a:t>
            </a:r>
            <a:r>
              <a:rPr lang="en-GB" sz="2000" dirty="0">
                <a:ea typeface="ＭＳ Ｐゴシック" pitchFamily="34" charset="-128"/>
              </a:rPr>
              <a:t>similarity </a:t>
            </a:r>
            <a:r>
              <a:rPr lang="en-GB" sz="2000" dirty="0" smtClean="0">
                <a:ea typeface="ＭＳ Ｐゴシック" pitchFamily="34" charset="-128"/>
              </a:rPr>
              <a:t>check</a:t>
            </a:r>
          </a:p>
          <a:p>
            <a:pPr lvl="1">
              <a:lnSpc>
                <a:spcPct val="80000"/>
              </a:lnSpc>
              <a:defRPr/>
            </a:pPr>
            <a:r>
              <a:rPr lang="fi-FI" altLang="en-US" sz="1400" dirty="0" smtClean="0">
                <a:ea typeface="ＭＳ Ｐゴシック" pitchFamily="34" charset="-128"/>
              </a:rPr>
              <a:t>Service </a:t>
            </a:r>
            <a:r>
              <a:rPr lang="fi-FI" altLang="en-US" sz="1400" dirty="0" err="1" smtClean="0">
                <a:ea typeface="ＭＳ Ｐゴシック" pitchFamily="34" charset="-128"/>
              </a:rPr>
              <a:t>provided</a:t>
            </a:r>
            <a:r>
              <a:rPr lang="fi-FI" altLang="en-US" sz="1400" dirty="0" smtClean="0">
                <a:ea typeface="ＭＳ Ｐゴシック" pitchFamily="34" charset="-128"/>
              </a:rPr>
              <a:t> </a:t>
            </a:r>
            <a:r>
              <a:rPr lang="fi-FI" altLang="en-US" sz="1400" dirty="0" err="1" smtClean="0">
                <a:ea typeface="ＭＳ Ｐゴシック" pitchFamily="34" charset="-128"/>
              </a:rPr>
              <a:t>by</a:t>
            </a:r>
            <a:r>
              <a:rPr lang="fi-FI" altLang="en-US" sz="1400" dirty="0" smtClean="0">
                <a:ea typeface="ＭＳ Ｐゴシック" pitchFamily="34" charset="-128"/>
              </a:rPr>
              <a:t> ECHA for </a:t>
            </a:r>
            <a:r>
              <a:rPr lang="fi-FI" altLang="en-US" sz="1400" dirty="0" err="1" smtClean="0">
                <a:ea typeface="ＭＳ Ｐゴシック" pitchFamily="34" charset="-128"/>
              </a:rPr>
              <a:t>active</a:t>
            </a:r>
            <a:r>
              <a:rPr lang="fi-FI" altLang="en-US" sz="1400" dirty="0" smtClean="0">
                <a:ea typeface="ＭＳ Ｐゴシック" pitchFamily="34" charset="-128"/>
              </a:rPr>
              <a:t> </a:t>
            </a:r>
            <a:r>
              <a:rPr lang="fi-FI" altLang="en-US" sz="1400" dirty="0" err="1" smtClean="0">
                <a:ea typeface="ＭＳ Ｐゴシック" pitchFamily="34" charset="-128"/>
              </a:rPr>
              <a:t>substances</a:t>
            </a:r>
            <a:r>
              <a:rPr lang="fi-FI" altLang="en-US" sz="1400" dirty="0" smtClean="0">
                <a:ea typeface="ＭＳ Ｐゴシック" pitchFamily="34" charset="-128"/>
              </a:rPr>
              <a:t> </a:t>
            </a:r>
            <a:r>
              <a:rPr lang="fi-FI" altLang="en-US" sz="1400" dirty="0" err="1" smtClean="0">
                <a:ea typeface="ＭＳ Ｐゴシック" pitchFamily="34" charset="-128"/>
              </a:rPr>
              <a:t>not</a:t>
            </a:r>
            <a:r>
              <a:rPr lang="fi-FI" altLang="en-US" sz="1400" dirty="0" smtClean="0">
                <a:ea typeface="ＭＳ Ｐゴシック" pitchFamily="34" charset="-128"/>
              </a:rPr>
              <a:t> </a:t>
            </a:r>
            <a:r>
              <a:rPr lang="fi-FI" altLang="en-US" sz="1400" dirty="0" err="1" smtClean="0">
                <a:ea typeface="ＭＳ Ｐゴシック" pitchFamily="34" charset="-128"/>
              </a:rPr>
              <a:t>yet</a:t>
            </a:r>
            <a:r>
              <a:rPr lang="fi-FI" altLang="en-US" sz="1400" dirty="0" smtClean="0">
                <a:ea typeface="ＭＳ Ｐゴシック" pitchFamily="34" charset="-128"/>
              </a:rPr>
              <a:t> </a:t>
            </a:r>
            <a:r>
              <a:rPr lang="fi-FI" altLang="en-US" sz="1400" dirty="0" err="1" smtClean="0">
                <a:ea typeface="ＭＳ Ｐゴシック" pitchFamily="34" charset="-128"/>
              </a:rPr>
              <a:t>approved</a:t>
            </a:r>
            <a:r>
              <a:rPr lang="fi-FI" altLang="en-US" sz="1400" dirty="0" smtClean="0">
                <a:ea typeface="ＭＳ Ｐゴシック" pitchFamily="34" charset="-128"/>
              </a:rPr>
              <a:t>:</a:t>
            </a:r>
          </a:p>
          <a:p>
            <a:pPr lvl="1">
              <a:lnSpc>
                <a:spcPct val="80000"/>
              </a:lnSpc>
              <a:defRPr/>
            </a:pPr>
            <a:r>
              <a:rPr lang="fi-FI" altLang="en-US" sz="1400" dirty="0" err="1" smtClean="0">
                <a:ea typeface="ＭＳ Ｐゴシック" pitchFamily="34" charset="-128"/>
              </a:rPr>
              <a:t>Reference</a:t>
            </a:r>
            <a:r>
              <a:rPr lang="fi-FI" altLang="en-US" sz="1400" dirty="0" smtClean="0">
                <a:ea typeface="ＭＳ Ｐゴシック" pitchFamily="34" charset="-128"/>
              </a:rPr>
              <a:t> </a:t>
            </a:r>
            <a:r>
              <a:rPr lang="fi-FI" altLang="en-US" sz="1400" dirty="0" err="1">
                <a:ea typeface="ＭＳ Ｐゴシック" pitchFamily="34" charset="-128"/>
              </a:rPr>
              <a:t>source</a:t>
            </a:r>
            <a:r>
              <a:rPr lang="fi-FI" altLang="en-US" sz="1400" dirty="0">
                <a:ea typeface="ＭＳ Ｐゴシック" pitchFamily="34" charset="-128"/>
              </a:rPr>
              <a:t> to </a:t>
            </a:r>
            <a:r>
              <a:rPr lang="fi-FI" altLang="en-US" sz="1400" dirty="0" err="1">
                <a:ea typeface="ＭＳ Ｐゴシック" pitchFamily="34" charset="-128"/>
              </a:rPr>
              <a:t>be</a:t>
            </a:r>
            <a:r>
              <a:rPr lang="fi-FI" altLang="en-US" sz="1400" dirty="0">
                <a:ea typeface="ＭＳ Ｐゴシック" pitchFamily="34" charset="-128"/>
              </a:rPr>
              <a:t> </a:t>
            </a:r>
            <a:r>
              <a:rPr lang="fi-FI" altLang="en-US" sz="1400" dirty="0" err="1">
                <a:ea typeface="ＭＳ Ｐゴシック" pitchFamily="34" charset="-128"/>
              </a:rPr>
              <a:t>established</a:t>
            </a:r>
            <a:r>
              <a:rPr lang="fi-FI" altLang="en-US" sz="1400" dirty="0">
                <a:ea typeface="ＭＳ Ｐゴシック" pitchFamily="34" charset="-128"/>
              </a:rPr>
              <a:t> </a:t>
            </a:r>
            <a:r>
              <a:rPr lang="fi-FI" altLang="en-US" sz="1400" dirty="0" err="1">
                <a:ea typeface="ＭＳ Ｐゴシック" pitchFamily="34" charset="-128"/>
              </a:rPr>
              <a:t>by</a:t>
            </a:r>
            <a:r>
              <a:rPr lang="fi-FI" altLang="en-US" sz="1400" dirty="0">
                <a:ea typeface="ＭＳ Ｐゴシック" pitchFamily="34" charset="-128"/>
              </a:rPr>
              <a:t> ECHA</a:t>
            </a:r>
          </a:p>
          <a:p>
            <a:pPr lvl="1">
              <a:lnSpc>
                <a:spcPct val="80000"/>
              </a:lnSpc>
              <a:defRPr/>
            </a:pPr>
            <a:r>
              <a:rPr lang="fi-FI" altLang="en-US" sz="1400" dirty="0" err="1" smtClean="0">
                <a:ea typeface="ＭＳ Ｐゴシック" pitchFamily="34" charset="-128"/>
              </a:rPr>
              <a:t>Administrative</a:t>
            </a:r>
            <a:r>
              <a:rPr lang="fi-FI" altLang="en-US" sz="1400" dirty="0" smtClean="0">
                <a:ea typeface="ＭＳ Ｐゴシック" pitchFamily="34" charset="-128"/>
              </a:rPr>
              <a:t> </a:t>
            </a:r>
            <a:r>
              <a:rPr lang="fi-FI" altLang="en-US" sz="1400" dirty="0" err="1" smtClean="0">
                <a:ea typeface="ＭＳ Ｐゴシック" pitchFamily="34" charset="-128"/>
              </a:rPr>
              <a:t>charge</a:t>
            </a:r>
            <a:endParaRPr lang="fi-FI" altLang="en-US" sz="1400" dirty="0">
              <a:ea typeface="ＭＳ Ｐゴシック" pitchFamily="34" charset="-128"/>
            </a:endParaRPr>
          </a:p>
          <a:p>
            <a:pPr marL="0" indent="0">
              <a:lnSpc>
                <a:spcPct val="80000"/>
              </a:lnSpc>
              <a:buNone/>
              <a:defRPr/>
            </a:pPr>
            <a:endParaRPr lang="en-GB" sz="2000" dirty="0" smtClean="0">
              <a:ea typeface="ＭＳ Ｐゴシック" pitchFamily="34" charset="-128"/>
            </a:endParaRPr>
          </a:p>
          <a:p>
            <a:pPr>
              <a:lnSpc>
                <a:spcPct val="80000"/>
              </a:lnSpc>
              <a:defRPr/>
            </a:pPr>
            <a:r>
              <a:rPr lang="en-GB" sz="2000" dirty="0" smtClean="0">
                <a:ea typeface="ＭＳ Ｐゴシック" pitchFamily="34" charset="-128"/>
              </a:rPr>
              <a:t>Art 95: assessment of applications and </a:t>
            </a:r>
            <a:r>
              <a:rPr lang="en-GB" sz="2000" dirty="0">
                <a:ea typeface="ＭＳ Ｐゴシック" pitchFamily="34" charset="-128"/>
              </a:rPr>
              <a:t>list management</a:t>
            </a:r>
            <a:endParaRPr lang="en-GB" sz="2000" dirty="0" smtClean="0">
              <a:ea typeface="ＭＳ Ｐゴシック" pitchFamily="34" charset="-128"/>
            </a:endParaRPr>
          </a:p>
          <a:p>
            <a:pPr marL="0" indent="0">
              <a:lnSpc>
                <a:spcPct val="80000"/>
              </a:lnSpc>
              <a:buNone/>
              <a:defRPr/>
            </a:pPr>
            <a:endParaRPr lang="en-GB" sz="2000" dirty="0" smtClean="0">
              <a:ea typeface="ＭＳ Ｐゴシック" pitchFamily="34" charset="-128"/>
            </a:endParaRPr>
          </a:p>
          <a:p>
            <a:pPr>
              <a:lnSpc>
                <a:spcPct val="80000"/>
              </a:lnSpc>
              <a:defRPr/>
            </a:pPr>
            <a:r>
              <a:rPr lang="en-GB" sz="1600" dirty="0" smtClean="0">
                <a:ea typeface="ＭＳ Ｐゴシック" pitchFamily="34" charset="-128"/>
              </a:rPr>
              <a:t>Data sharing</a:t>
            </a:r>
          </a:p>
          <a:p>
            <a:pPr lvl="1">
              <a:lnSpc>
                <a:spcPct val="80000"/>
              </a:lnSpc>
              <a:defRPr/>
            </a:pPr>
            <a:r>
              <a:rPr lang="en-GB" sz="1400" dirty="0" smtClean="0">
                <a:ea typeface="ＭＳ Ｐゴシック" pitchFamily="34" charset="-128"/>
              </a:rPr>
              <a:t>New process with similarities to REACH</a:t>
            </a:r>
          </a:p>
          <a:p>
            <a:pPr lvl="1">
              <a:lnSpc>
                <a:spcPct val="80000"/>
              </a:lnSpc>
              <a:defRPr/>
            </a:pPr>
            <a:r>
              <a:rPr lang="en-GB" sz="1400" dirty="0" smtClean="0">
                <a:ea typeface="ＭＳ Ｐゴシック" pitchFamily="34" charset="-128"/>
              </a:rPr>
              <a:t>ECHA role in facilitating</a:t>
            </a:r>
          </a:p>
          <a:p>
            <a:pPr lvl="1">
              <a:lnSpc>
                <a:spcPct val="80000"/>
              </a:lnSpc>
              <a:defRPr/>
            </a:pPr>
            <a:r>
              <a:rPr lang="en-GB" sz="1400" dirty="0" smtClean="0">
                <a:ea typeface="ＭＳ Ｐゴシック" pitchFamily="34" charset="-128"/>
              </a:rPr>
              <a:t>Study repository and maintenance </a:t>
            </a:r>
          </a:p>
          <a:p>
            <a:pPr marL="268288" lvl="1" indent="0">
              <a:lnSpc>
                <a:spcPct val="80000"/>
              </a:lnSpc>
              <a:buNone/>
              <a:defRPr/>
            </a:pPr>
            <a:endParaRPr lang="en-GB" sz="1400" dirty="0" smtClean="0">
              <a:ea typeface="ＭＳ Ｐゴシック" pitchFamily="34" charset="-128"/>
            </a:endParaRPr>
          </a:p>
          <a:p>
            <a:pPr>
              <a:lnSpc>
                <a:spcPct val="80000"/>
              </a:lnSpc>
              <a:defRPr/>
            </a:pPr>
            <a:r>
              <a:rPr lang="en-GB" sz="1600" dirty="0" smtClean="0">
                <a:ea typeface="ＭＳ Ｐゴシック" pitchFamily="34" charset="-128"/>
              </a:rPr>
              <a:t>Dissemination</a:t>
            </a:r>
          </a:p>
          <a:p>
            <a:pPr lvl="1">
              <a:lnSpc>
                <a:spcPct val="80000"/>
              </a:lnSpc>
              <a:defRPr/>
            </a:pPr>
            <a:r>
              <a:rPr lang="en-GB" sz="1400" dirty="0" smtClean="0">
                <a:ea typeface="ＭＳ Ｐゴシック" pitchFamily="34" charset="-128"/>
              </a:rPr>
              <a:t>New process </a:t>
            </a:r>
            <a:r>
              <a:rPr lang="en-GB" sz="1400" dirty="0">
                <a:ea typeface="ＭＳ Ｐゴシック" pitchFamily="34" charset="-128"/>
              </a:rPr>
              <a:t>with similarities to REACH</a:t>
            </a:r>
          </a:p>
          <a:p>
            <a:pPr lvl="1">
              <a:lnSpc>
                <a:spcPct val="80000"/>
              </a:lnSpc>
              <a:defRPr/>
            </a:pPr>
            <a:endParaRPr lang="en-GB" sz="1600" dirty="0" smtClean="0">
              <a:ea typeface="ＭＳ Ｐゴシック" pitchFamily="34" charset="-128"/>
            </a:endParaRPr>
          </a:p>
          <a:p>
            <a:pPr lvl="1">
              <a:lnSpc>
                <a:spcPct val="80000"/>
              </a:lnSpc>
              <a:defRPr/>
            </a:pPr>
            <a:endParaRPr lang="en-GB" sz="1600" dirty="0" smtClean="0">
              <a:ea typeface="ＭＳ Ｐゴシック" pitchFamily="34" charset="-128"/>
            </a:endParaRPr>
          </a:p>
        </p:txBody>
      </p:sp>
    </p:spTree>
    <p:extLst>
      <p:ext uri="{BB962C8B-B14F-4D97-AF65-F5344CB8AC3E}">
        <p14:creationId xmlns:p14="http://schemas.microsoft.com/office/powerpoint/2010/main" val="4249824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4294967295"/>
          </p:nvPr>
        </p:nvSpPr>
        <p:spPr>
          <a:xfrm>
            <a:off x="6553200" y="6356350"/>
            <a:ext cx="213360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600" b="1">
                <a:solidFill>
                  <a:schemeClr val="tx2"/>
                </a:solidFill>
                <a:latin typeface="Verdana" pitchFamily="34" charset="0"/>
                <a:ea typeface="ＭＳ Ｐゴシック" pitchFamily="34" charset="-128"/>
              </a:defRPr>
            </a:lvl1pPr>
            <a:lvl2pPr marL="742950" indent="-285750">
              <a:defRPr sz="2600" b="1">
                <a:solidFill>
                  <a:schemeClr val="tx2"/>
                </a:solidFill>
                <a:latin typeface="Verdana" pitchFamily="34" charset="0"/>
                <a:ea typeface="ＭＳ Ｐゴシック" pitchFamily="34" charset="-128"/>
              </a:defRPr>
            </a:lvl2pPr>
            <a:lvl3pPr marL="1143000" indent="-228600">
              <a:defRPr sz="2600" b="1">
                <a:solidFill>
                  <a:schemeClr val="tx2"/>
                </a:solidFill>
                <a:latin typeface="Verdana" pitchFamily="34" charset="0"/>
                <a:ea typeface="ＭＳ Ｐゴシック" pitchFamily="34" charset="-128"/>
              </a:defRPr>
            </a:lvl3pPr>
            <a:lvl4pPr marL="1600200" indent="-228600">
              <a:defRPr sz="2600" b="1">
                <a:solidFill>
                  <a:schemeClr val="tx2"/>
                </a:solidFill>
                <a:latin typeface="Verdana" pitchFamily="34" charset="0"/>
                <a:ea typeface="ＭＳ Ｐゴシック" pitchFamily="34" charset="-128"/>
              </a:defRPr>
            </a:lvl4pPr>
            <a:lvl5pPr marL="2057400" indent="-228600">
              <a:defRPr sz="2600" b="1">
                <a:solidFill>
                  <a:schemeClr val="tx2"/>
                </a:solidFill>
                <a:latin typeface="Verdana" pitchFamily="34" charset="0"/>
                <a:ea typeface="ＭＳ Ｐゴシック" pitchFamily="34" charset="-128"/>
              </a:defRPr>
            </a:lvl5pPr>
            <a:lvl6pPr marL="25146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6pPr>
            <a:lvl7pPr marL="29718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7pPr>
            <a:lvl8pPr marL="34290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8pPr>
            <a:lvl9pPr marL="3886200" indent="-228600" eaLnBrk="0" fontAlgn="base" hangingPunct="0">
              <a:spcBef>
                <a:spcPct val="0"/>
              </a:spcBef>
              <a:spcAft>
                <a:spcPct val="0"/>
              </a:spcAft>
              <a:buChar char="•"/>
              <a:defRPr sz="2600" b="1">
                <a:solidFill>
                  <a:schemeClr val="tx2"/>
                </a:solidFill>
                <a:latin typeface="Verdana" pitchFamily="34" charset="0"/>
                <a:ea typeface="ＭＳ Ｐゴシック" pitchFamily="34" charset="-128"/>
              </a:defRPr>
            </a:lvl9pPr>
          </a:lstStyle>
          <a:p>
            <a:pPr>
              <a:defRPr/>
            </a:pPr>
            <a:fld id="{4071B6F9-02B5-4896-8F43-4AEF1190D151}" type="slidenum">
              <a:rPr lang="fi-FI" sz="700" b="0" smtClean="0">
                <a:solidFill>
                  <a:srgbClr val="585858"/>
                </a:solidFill>
              </a:rPr>
              <a:pPr>
                <a:defRPr/>
              </a:pPr>
              <a:t>8</a:t>
            </a:fld>
            <a:endParaRPr lang="fi-FI" sz="700" b="0" smtClean="0">
              <a:solidFill>
                <a:srgbClr val="585858"/>
              </a:solidFill>
            </a:endParaRPr>
          </a:p>
        </p:txBody>
      </p:sp>
      <p:sp>
        <p:nvSpPr>
          <p:cNvPr id="12" name="Rectangle 6"/>
          <p:cNvSpPr txBox="1">
            <a:spLocks noChangeArrowheads="1"/>
          </p:cNvSpPr>
          <p:nvPr/>
        </p:nvSpPr>
        <p:spPr bwMode="auto">
          <a:xfrm>
            <a:off x="7164288" y="6552000"/>
            <a:ext cx="144000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defPPr>
              <a:defRPr lang="fi-FI"/>
            </a:defPPr>
            <a:lvl1pPr algn="r" rtl="0" fontAlgn="base">
              <a:spcBef>
                <a:spcPct val="0"/>
              </a:spcBef>
              <a:spcAft>
                <a:spcPct val="0"/>
              </a:spcAft>
              <a:buFontTx/>
              <a:buNone/>
              <a:defRPr sz="1000" kern="1200">
                <a:solidFill>
                  <a:schemeClr val="tx1"/>
                </a:solidFill>
                <a:latin typeface="+mn-lt"/>
                <a:ea typeface="ＭＳ Ｐゴシック" charset="-128"/>
                <a:cs typeface="+mn-cs"/>
              </a:defRPr>
            </a:lvl1pPr>
            <a:lvl2pPr marL="4572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2pPr>
            <a:lvl3pPr marL="9144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3pPr>
            <a:lvl4pPr marL="13716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4pPr>
            <a:lvl5pPr marL="1828800" algn="l" rtl="0" fontAlgn="base">
              <a:spcBef>
                <a:spcPct val="20000"/>
              </a:spcBef>
              <a:spcAft>
                <a:spcPct val="0"/>
              </a:spcAft>
              <a:buChar char="•"/>
              <a:defRPr sz="2800" kern="1200">
                <a:solidFill>
                  <a:srgbClr val="0046AD"/>
                </a:solidFill>
                <a:latin typeface="Verdana" pitchFamily="34" charset="0"/>
                <a:ea typeface="ＭＳ Ｐゴシック" charset="-128"/>
                <a:cs typeface="+mn-cs"/>
              </a:defRPr>
            </a:lvl5pPr>
            <a:lvl6pPr marL="2286000" algn="l" defTabSz="914400" rtl="0" eaLnBrk="1" latinLnBrk="0" hangingPunct="1">
              <a:defRPr sz="2800" kern="1200">
                <a:solidFill>
                  <a:srgbClr val="0046AD"/>
                </a:solidFill>
                <a:latin typeface="Verdana" pitchFamily="34" charset="0"/>
                <a:ea typeface="ＭＳ Ｐゴシック" charset="-128"/>
                <a:cs typeface="+mn-cs"/>
              </a:defRPr>
            </a:lvl6pPr>
            <a:lvl7pPr marL="2743200" algn="l" defTabSz="914400" rtl="0" eaLnBrk="1" latinLnBrk="0" hangingPunct="1">
              <a:defRPr sz="2800" kern="1200">
                <a:solidFill>
                  <a:srgbClr val="0046AD"/>
                </a:solidFill>
                <a:latin typeface="Verdana" pitchFamily="34" charset="0"/>
                <a:ea typeface="ＭＳ Ｐゴシック" charset="-128"/>
                <a:cs typeface="+mn-cs"/>
              </a:defRPr>
            </a:lvl7pPr>
            <a:lvl8pPr marL="3200400" algn="l" defTabSz="914400" rtl="0" eaLnBrk="1" latinLnBrk="0" hangingPunct="1">
              <a:defRPr sz="2800" kern="1200">
                <a:solidFill>
                  <a:srgbClr val="0046AD"/>
                </a:solidFill>
                <a:latin typeface="Verdana" pitchFamily="34" charset="0"/>
                <a:ea typeface="ＭＳ Ｐゴシック" charset="-128"/>
                <a:cs typeface="+mn-cs"/>
              </a:defRPr>
            </a:lvl8pPr>
            <a:lvl9pPr marL="3657600" algn="l" defTabSz="914400" rtl="0" eaLnBrk="1" latinLnBrk="0" hangingPunct="1">
              <a:defRPr sz="2800" kern="1200">
                <a:solidFill>
                  <a:srgbClr val="0046AD"/>
                </a:solidFill>
                <a:latin typeface="Verdana" pitchFamily="34" charset="0"/>
                <a:ea typeface="ＭＳ Ｐゴシック" charset="-128"/>
                <a:cs typeface="+mn-cs"/>
              </a:defRPr>
            </a:lvl9pPr>
          </a:lstStyle>
          <a:p>
            <a:fld id="{7B796C47-DF68-4277-A93B-5EBFC252729C}" type="slidenum">
              <a:rPr lang="en-GB" smtClean="0">
                <a:solidFill>
                  <a:srgbClr val="000000"/>
                </a:solidFill>
              </a:rPr>
              <a:pPr/>
              <a:t>8</a:t>
            </a:fld>
            <a:endParaRPr lang="en-GB" dirty="0">
              <a:solidFill>
                <a:srgbClr val="000000"/>
              </a:solidFill>
            </a:endParaRP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838" y="6525344"/>
            <a:ext cx="158432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47" y="266313"/>
            <a:ext cx="8840870" cy="6247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407578"/>
      </p:ext>
    </p:extLst>
  </p:cSld>
  <p:clrMapOvr>
    <a:masterClrMapping/>
  </p:clrMapOvr>
  <p:transition spd="slow">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BPC under construction_rev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163" y="1323975"/>
            <a:ext cx="1722437"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chemeClr val="tx2"/>
              </a:buClr>
              <a:buChar char="•"/>
              <a:defRPr sz="2200">
                <a:solidFill>
                  <a:schemeClr val="tx1"/>
                </a:solidFill>
                <a:latin typeface="Verdana" pitchFamily="34" charset="0"/>
                <a:ea typeface="ＭＳ Ｐゴシック" pitchFamily="34" charset="-128"/>
              </a:defRPr>
            </a:lvl1pPr>
            <a:lvl2pPr marL="742950" indent="-285750" algn="l" eaLnBrk="0" hangingPunct="0">
              <a:spcBef>
                <a:spcPct val="20000"/>
              </a:spcBef>
              <a:buClr>
                <a:schemeClr val="tx2"/>
              </a:buClr>
              <a:buChar char="•"/>
              <a:defRPr>
                <a:solidFill>
                  <a:schemeClr val="tx1"/>
                </a:solidFill>
                <a:latin typeface="Verdana" pitchFamily="34" charset="0"/>
                <a:ea typeface="ＭＳ Ｐゴシック" pitchFamily="34" charset="-128"/>
              </a:defRPr>
            </a:lvl2pPr>
            <a:lvl3pPr marL="1143000" indent="-228600" algn="l" eaLnBrk="0" hangingPunct="0">
              <a:spcBef>
                <a:spcPct val="20000"/>
              </a:spcBef>
              <a:buClr>
                <a:schemeClr val="tx2"/>
              </a:buClr>
              <a:buChar char="•"/>
              <a:defRPr sz="1400">
                <a:solidFill>
                  <a:schemeClr val="tx1"/>
                </a:solidFill>
                <a:latin typeface="Verdana" pitchFamily="34" charset="0"/>
                <a:ea typeface="ＭＳ Ｐゴシック" pitchFamily="34" charset="-128"/>
              </a:defRPr>
            </a:lvl3pPr>
            <a:lvl4pPr marL="1600200" indent="-228600" algn="l" eaLnBrk="0" hangingPunct="0">
              <a:spcBef>
                <a:spcPct val="20000"/>
              </a:spcBef>
              <a:buClr>
                <a:schemeClr val="tx2"/>
              </a:buClr>
              <a:buChar char="•"/>
              <a:defRPr sz="1200">
                <a:solidFill>
                  <a:schemeClr val="tx1"/>
                </a:solidFill>
                <a:latin typeface="Verdana" pitchFamily="34" charset="0"/>
                <a:ea typeface="ＭＳ Ｐゴシック" pitchFamily="34" charset="-128"/>
              </a:defRPr>
            </a:lvl4pPr>
            <a:lvl5pPr marL="2057400" indent="-228600" algn="l" eaLnBrk="0" hangingPunct="0">
              <a:spcBef>
                <a:spcPct val="20000"/>
              </a:spcBef>
              <a:buClr>
                <a:schemeClr val="hlink"/>
              </a:buClr>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lr>
                <a:schemeClr val="hlink"/>
              </a:buClr>
              <a:buChar char="•"/>
              <a:defRPr sz="2000">
                <a:solidFill>
                  <a:schemeClr val="tx1"/>
                </a:solidFill>
                <a:latin typeface="Arial" charset="0"/>
                <a:ea typeface="ＭＳ Ｐゴシック" pitchFamily="34" charset="-128"/>
              </a:defRPr>
            </a:lvl9pPr>
          </a:lstStyle>
          <a:p>
            <a:pPr algn="r" eaLnBrk="1" hangingPunct="1">
              <a:spcBef>
                <a:spcPct val="0"/>
              </a:spcBef>
              <a:buClrTx/>
              <a:buFontTx/>
              <a:buNone/>
            </a:pPr>
            <a:fld id="{951D834D-5AF4-485E-A18D-471CD54A10AA}" type="slidenum">
              <a:rPr lang="fi-FI" altLang="en-US" sz="700" smtClean="0">
                <a:solidFill>
                  <a:srgbClr val="585858"/>
                </a:solidFill>
              </a:rPr>
              <a:pPr algn="r" eaLnBrk="1" hangingPunct="1">
                <a:spcBef>
                  <a:spcPct val="0"/>
                </a:spcBef>
                <a:buClrTx/>
                <a:buFontTx/>
                <a:buNone/>
              </a:pPr>
              <a:t>9</a:t>
            </a:fld>
            <a:endParaRPr lang="fi-FI" altLang="en-US" sz="700" smtClean="0">
              <a:solidFill>
                <a:srgbClr val="585858"/>
              </a:solidFill>
            </a:endParaRPr>
          </a:p>
        </p:txBody>
      </p:sp>
      <p:sp>
        <p:nvSpPr>
          <p:cNvPr id="13316" name="Rectangle 2"/>
          <p:cNvSpPr>
            <a:spLocks noGrp="1" noChangeArrowheads="1"/>
          </p:cNvSpPr>
          <p:nvPr>
            <p:ph type="title" idx="4294967295"/>
          </p:nvPr>
        </p:nvSpPr>
        <p:spPr>
          <a:xfrm>
            <a:off x="450850" y="688975"/>
            <a:ext cx="8164513" cy="1169551"/>
          </a:xfrm>
        </p:spPr>
        <p:txBody>
          <a:bodyPr/>
          <a:lstStyle/>
          <a:p>
            <a:r>
              <a:rPr lang="en-US" altLang="en-US" sz="2400" dirty="0" smtClean="0">
                <a:ea typeface="ＭＳ Ｐゴシック" pitchFamily="34" charset="-128"/>
              </a:rPr>
              <a:t>Overview of the Biocidal Products Committee</a:t>
            </a:r>
            <a:r>
              <a:rPr lang="en-US" altLang="en-US" dirty="0" smtClean="0">
                <a:ea typeface="ＭＳ Ｐゴシック" pitchFamily="34" charset="-128"/>
              </a:rPr>
              <a:t/>
            </a:r>
            <a:br>
              <a:rPr lang="en-US" altLang="en-US" dirty="0" smtClean="0">
                <a:ea typeface="ＭＳ Ｐゴシック" pitchFamily="34" charset="-128"/>
              </a:rPr>
            </a:br>
            <a:r>
              <a:rPr lang="en-US" altLang="en-US" dirty="0" smtClean="0">
                <a:ea typeface="ＭＳ Ｐゴシック" pitchFamily="34" charset="-128"/>
              </a:rPr>
              <a:t/>
            </a:r>
            <a:br>
              <a:rPr lang="en-US" altLang="en-US" dirty="0" smtClean="0">
                <a:ea typeface="ＭＳ Ｐゴシック" pitchFamily="34" charset="-128"/>
              </a:rPr>
            </a:br>
            <a:endParaRPr lang="en-GB" altLang="en-US" sz="2000" dirty="0" smtClean="0">
              <a:ea typeface="ＭＳ Ｐゴシック" pitchFamily="34" charset="-128"/>
            </a:endParaRPr>
          </a:p>
        </p:txBody>
      </p:sp>
      <p:pic>
        <p:nvPicPr>
          <p:cNvPr id="13317"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875" y="2671763"/>
            <a:ext cx="8415338"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triped Right Arrow 3"/>
          <p:cNvSpPr/>
          <p:nvPr/>
        </p:nvSpPr>
        <p:spPr bwMode="auto">
          <a:xfrm>
            <a:off x="3176588" y="1662113"/>
            <a:ext cx="461962" cy="582612"/>
          </a:xfrm>
          <a:prstGeom prst="stripedRightArrow">
            <a:avLst/>
          </a:prstGeom>
          <a:noFill/>
          <a:ln w="9525" cap="flat" cmpd="sng" algn="ctr">
            <a:noFill/>
            <a:prstDash val="solid"/>
            <a:round/>
            <a:headEnd type="none" w="med" len="med"/>
            <a:tailEnd type="none" w="med" len="med"/>
          </a:ln>
          <a:effectLst/>
        </p:spPr>
        <p:txBody>
          <a:bodyPr/>
          <a:lstStyle/>
          <a:p>
            <a:pPr algn="l">
              <a:defRPr/>
            </a:pPr>
            <a:endParaRPr lang="en-GB">
              <a:solidFill>
                <a:srgbClr val="FFFFFF"/>
              </a:solidFill>
              <a:latin typeface="Verdana" charset="0"/>
            </a:endParaRPr>
          </a:p>
        </p:txBody>
      </p:sp>
    </p:spTree>
    <p:extLst>
      <p:ext uri="{BB962C8B-B14F-4D97-AF65-F5344CB8AC3E}">
        <p14:creationId xmlns:p14="http://schemas.microsoft.com/office/powerpoint/2010/main" val="296884713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EFTYTIMEBANDDATE" val="Yes"/>
</p:tagLst>
</file>

<file path=ppt/tags/tag10.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1.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2.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3.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4.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5.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6.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7.xml><?xml version="1.0" encoding="utf-8"?>
<p:tagLst xmlns:a="http://schemas.openxmlformats.org/drawingml/2006/main" xmlns:r="http://schemas.openxmlformats.org/officeDocument/2006/relationships" xmlns:p="http://schemas.openxmlformats.org/presentationml/2006/main">
  <p:tag name="TIMESCALVALUEFONT" val="Yes"/>
</p:tagLst>
</file>

<file path=ppt/tags/tag18.xml><?xml version="1.0" encoding="utf-8"?>
<p:tagLst xmlns:a="http://schemas.openxmlformats.org/drawingml/2006/main" xmlns:r="http://schemas.openxmlformats.org/officeDocument/2006/relationships" xmlns:p="http://schemas.openxmlformats.org/presentationml/2006/main">
  <p:tag name="INTERVAL6" val="128,0,255,-65408,False;;1/10/2012 00:00:00;14/12/2012 00:00:00;Development of &quot;Low Fat Pipe&quot;;1;tbName;6;Calibri;11;Calibri;11;Calibri;11;2"/>
</p:tagLst>
</file>

<file path=ppt/tags/tag19.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2.xml><?xml version="1.0" encoding="utf-8"?>
<p:tagLst xmlns:a="http://schemas.openxmlformats.org/drawingml/2006/main" xmlns:r="http://schemas.openxmlformats.org/officeDocument/2006/relationships" xmlns:p="http://schemas.openxmlformats.org/presentationml/2006/main">
  <p:tag name="RIGHTTIMEBANDDATE" val="Yes"/>
</p:tagLst>
</file>

<file path=ppt/tags/tag20.xml><?xml version="1.0" encoding="utf-8"?>
<p:tagLst xmlns:a="http://schemas.openxmlformats.org/drawingml/2006/main" xmlns:r="http://schemas.openxmlformats.org/officeDocument/2006/relationships" xmlns:p="http://schemas.openxmlformats.org/presentationml/2006/main">
  <p:tag name="INTERVAL1" val="238,178,2,-16600338,False;;2/5/2013 00:00:00;31/5/2013 00:00:00;SAT;3;tbName;1;Calibri;11;Calibri;11;Calibri;11;7"/>
</p:tagLst>
</file>

<file path=ppt/tags/tag21.xml><?xml version="1.0" encoding="utf-8"?>
<p:tagLst xmlns:a="http://schemas.openxmlformats.org/drawingml/2006/main" xmlns:r="http://schemas.openxmlformats.org/officeDocument/2006/relationships" xmlns:p="http://schemas.openxmlformats.org/presentationml/2006/main">
  <p:tag name="TIMESCALVALUEFONT" val="Yes"/>
</p:tagLst>
</file>

<file path=ppt/tags/tag22.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23.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24.xml><?xml version="1.0" encoding="utf-8"?>
<p:tagLst xmlns:a="http://schemas.openxmlformats.org/drawingml/2006/main" xmlns:r="http://schemas.openxmlformats.org/officeDocument/2006/relationships" xmlns:p="http://schemas.openxmlformats.org/presentationml/2006/main">
  <p:tag name="TIMESCALVALUEFONT" val="Yes"/>
</p:tagLst>
</file>

<file path=ppt/tags/tag25.xml><?xml version="1.0" encoding="utf-8"?>
<p:tagLst xmlns:a="http://schemas.openxmlformats.org/drawingml/2006/main" xmlns:r="http://schemas.openxmlformats.org/officeDocument/2006/relationships" xmlns:p="http://schemas.openxmlformats.org/presentationml/2006/main">
  <p:tag name="TIMESCALVALUEFONT" val="Yes"/>
</p:tagLst>
</file>

<file path=ppt/tags/tag26.xml><?xml version="1.0" encoding="utf-8"?>
<p:tagLst xmlns:a="http://schemas.openxmlformats.org/drawingml/2006/main" xmlns:r="http://schemas.openxmlformats.org/officeDocument/2006/relationships" xmlns:p="http://schemas.openxmlformats.org/presentationml/2006/main">
  <p:tag name="TIMESCALVALUEFONT" val="Yes"/>
</p:tagLst>
</file>

<file path=ppt/tags/tag27.xml><?xml version="1.0" encoding="utf-8"?>
<p:tagLst xmlns:a="http://schemas.openxmlformats.org/drawingml/2006/main" xmlns:r="http://schemas.openxmlformats.org/officeDocument/2006/relationships" xmlns:p="http://schemas.openxmlformats.org/presentationml/2006/main">
  <p:tag name="TIMESCALVALUEFONT" val="Yes"/>
</p:tagLst>
</file>

<file path=ppt/tags/tag28.xml><?xml version="1.0" encoding="utf-8"?>
<p:tagLst xmlns:a="http://schemas.openxmlformats.org/drawingml/2006/main" xmlns:r="http://schemas.openxmlformats.org/officeDocument/2006/relationships" xmlns:p="http://schemas.openxmlformats.org/presentationml/2006/main">
  <p:tag name="LEFTYTIMEBANDDATE" val="Yes"/>
</p:tagLst>
</file>

<file path=ppt/tags/tag29.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3.xml><?xml version="1.0" encoding="utf-8"?>
<p:tagLst xmlns:a="http://schemas.openxmlformats.org/drawingml/2006/main" xmlns:r="http://schemas.openxmlformats.org/officeDocument/2006/relationships" xmlns:p="http://schemas.openxmlformats.org/presentationml/2006/main">
  <p:tag name="INTERVAL4" val="0,0,255,-65536,False;;1/11/2012 00:00:00;30/4/2013 00:00:00;Development of &quot;Fat Pipe&quot;;1;Shape;4;Calibri;11;Calibri;11;Calibri;11;4"/>
</p:tagLst>
</file>

<file path=ppt/tags/tag30.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31.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32.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33.xml><?xml version="1.0" encoding="utf-8"?>
<p:tagLst xmlns:a="http://schemas.openxmlformats.org/drawingml/2006/main" xmlns:r="http://schemas.openxmlformats.org/officeDocument/2006/relationships" xmlns:p="http://schemas.openxmlformats.org/presentationml/2006/main">
  <p:tag name="LEFTYTIMEBANDDATE" val="Yes"/>
</p:tagLst>
</file>

<file path=ppt/tags/tag34.xml><?xml version="1.0" encoding="utf-8"?>
<p:tagLst xmlns:a="http://schemas.openxmlformats.org/drawingml/2006/main" xmlns:r="http://schemas.openxmlformats.org/officeDocument/2006/relationships" xmlns:p="http://schemas.openxmlformats.org/presentationml/2006/main">
  <p:tag name="RIGHTTIMEBANDDATE" val="Yes"/>
</p:tagLst>
</file>

<file path=ppt/tags/tag35.xml><?xml version="1.0" encoding="utf-8"?>
<p:tagLst xmlns:a="http://schemas.openxmlformats.org/drawingml/2006/main" xmlns:r="http://schemas.openxmlformats.org/officeDocument/2006/relationships" xmlns:p="http://schemas.openxmlformats.org/presentationml/2006/main">
  <p:tag name="INTERVAL4" val="0,0,255,-65536,False;;1/11/2012 00:00:00;30/4/2013 00:00:00;Development of &quot;Fat Pipe&quot;;1;Shape;4;Calibri;11;Calibri;11;Calibri;11;4"/>
</p:tagLst>
</file>

<file path=ppt/tags/tag36.xml><?xml version="1.0" encoding="utf-8"?>
<p:tagLst xmlns:a="http://schemas.openxmlformats.org/drawingml/2006/main" xmlns:r="http://schemas.openxmlformats.org/officeDocument/2006/relationships" xmlns:p="http://schemas.openxmlformats.org/presentationml/2006/main">
  <p:tag name="INTERVAL5" val="153,54,47,-13683047,False;;1/10/2012 00:00:00;30/4/2013 00:00:00;Development of Common Components;1;Shape;5;Calibri;11;Calibri;11;Calibri;11;3"/>
</p:tagLst>
</file>

<file path=ppt/tags/tag37.xml><?xml version="1.0" encoding="utf-8"?>
<p:tagLst xmlns:a="http://schemas.openxmlformats.org/drawingml/2006/main" xmlns:r="http://schemas.openxmlformats.org/officeDocument/2006/relationships" xmlns:p="http://schemas.openxmlformats.org/presentationml/2006/main">
  <p:tag name="INTERVAL7" val="10,186,254,-83446,False;;21/8/2012 00:00:00;30/4/2013 00:00:00;Analysis ;1;Shape;7;Calibri;11;Calibri;11;Calibri;11;1"/>
</p:tagLst>
</file>

<file path=ppt/tags/tag38.xml><?xml version="1.0" encoding="utf-8"?>
<p:tagLst xmlns:a="http://schemas.openxmlformats.org/drawingml/2006/main" xmlns:r="http://schemas.openxmlformats.org/officeDocument/2006/relationships" xmlns:p="http://schemas.openxmlformats.org/presentationml/2006/main">
  <p:tag name="INTERVAL6" val="128,0,255,-65408,False;;1/10/2012 00:00:00;14/12/2012 00:00:00;Development of &quot;Low Fat Pipe&quot;;1;tbName;6;Calibri;11;Calibri;11;Calibri;11;2"/>
</p:tagLst>
</file>

<file path=ppt/tags/tag39.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xml><?xml version="1.0" encoding="utf-8"?>
<p:tagLst xmlns:a="http://schemas.openxmlformats.org/drawingml/2006/main" xmlns:r="http://schemas.openxmlformats.org/officeDocument/2006/relationships" xmlns:p="http://schemas.openxmlformats.org/presentationml/2006/main">
  <p:tag name="INTERVAL5" val="153,54,47,-13683047,False;;1/10/2012 00:00:00;30/4/2013 00:00:00;Development of Common Components;1;Shape;5;Calibri;11;Calibri;11;Calibri;11;3"/>
</p:tagLst>
</file>

<file path=ppt/tags/tag40.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1.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2.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3.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4.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5.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6.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7.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8.xml><?xml version="1.0" encoding="utf-8"?>
<p:tagLst xmlns:a="http://schemas.openxmlformats.org/drawingml/2006/main" xmlns:r="http://schemas.openxmlformats.org/officeDocument/2006/relationships" xmlns:p="http://schemas.openxmlformats.org/presentationml/2006/main">
  <p:tag name="TIMESCALVALUEFONT" val="Yes"/>
</p:tagLst>
</file>

<file path=ppt/tags/tag49.xml><?xml version="1.0" encoding="utf-8"?>
<p:tagLst xmlns:a="http://schemas.openxmlformats.org/drawingml/2006/main" xmlns:r="http://schemas.openxmlformats.org/officeDocument/2006/relationships" xmlns:p="http://schemas.openxmlformats.org/presentationml/2006/main">
  <p:tag name="TIMESCALVALUEFONT" val="Yes"/>
</p:tagLst>
</file>

<file path=ppt/tags/tag5.xml><?xml version="1.0" encoding="utf-8"?>
<p:tagLst xmlns:a="http://schemas.openxmlformats.org/drawingml/2006/main" xmlns:r="http://schemas.openxmlformats.org/officeDocument/2006/relationships" xmlns:p="http://schemas.openxmlformats.org/presentationml/2006/main">
  <p:tag name="INTERVAL7" val="10,186,254,-83446,False;;21/8/2012 00:00:00;30/4/2013 00:00:00;Analysis ;1;Shape;7;Calibri;11;Calibri;11;Calibri;11;1"/>
</p:tagLst>
</file>

<file path=ppt/tags/tag50.xml><?xml version="1.0" encoding="utf-8"?>
<p:tagLst xmlns:a="http://schemas.openxmlformats.org/drawingml/2006/main" xmlns:r="http://schemas.openxmlformats.org/officeDocument/2006/relationships" xmlns:p="http://schemas.openxmlformats.org/presentationml/2006/main">
  <p:tag name="INTERVAL6" val="128,0,255,-65408,False;;1/10/2012 00:00:00;14/12/2012 00:00:00;Development of &quot;Low Fat Pipe&quot;;1;tbName;6;Calibri;11;Calibri;11;Calibri;11;2"/>
</p:tagLst>
</file>

<file path=ppt/tags/tag51.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52.xml><?xml version="1.0" encoding="utf-8"?>
<p:tagLst xmlns:a="http://schemas.openxmlformats.org/drawingml/2006/main" xmlns:r="http://schemas.openxmlformats.org/officeDocument/2006/relationships" xmlns:p="http://schemas.openxmlformats.org/presentationml/2006/main">
  <p:tag name="INTERVAL1" val="238,178,2,-16600338,False;;2/5/2013 00:00:00;31/5/2013 00:00:00;SAT;3;tbName;1;Calibri;11;Calibri;11;Calibri;11;7"/>
</p:tagLst>
</file>

<file path=ppt/tags/tag53.xml><?xml version="1.0" encoding="utf-8"?>
<p:tagLst xmlns:a="http://schemas.openxmlformats.org/drawingml/2006/main" xmlns:r="http://schemas.openxmlformats.org/officeDocument/2006/relationships" xmlns:p="http://schemas.openxmlformats.org/presentationml/2006/main">
  <p:tag name="TIMESCALVALUEFONT" val="Yes"/>
</p:tagLst>
</file>

<file path=ppt/tags/tag54.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55.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56.xml><?xml version="1.0" encoding="utf-8"?>
<p:tagLst xmlns:a="http://schemas.openxmlformats.org/drawingml/2006/main" xmlns:r="http://schemas.openxmlformats.org/officeDocument/2006/relationships" xmlns:p="http://schemas.openxmlformats.org/presentationml/2006/main">
  <p:tag name="TIMESCALVALUEFONT" val="Yes"/>
</p:tagLst>
</file>

<file path=ppt/tags/tag57.xml><?xml version="1.0" encoding="utf-8"?>
<p:tagLst xmlns:a="http://schemas.openxmlformats.org/drawingml/2006/main" xmlns:r="http://schemas.openxmlformats.org/officeDocument/2006/relationships" xmlns:p="http://schemas.openxmlformats.org/presentationml/2006/main">
  <p:tag name="TIMESCALVALUEFONT" val="Yes"/>
</p:tagLst>
</file>

<file path=ppt/tags/tag58.xml><?xml version="1.0" encoding="utf-8"?>
<p:tagLst xmlns:a="http://schemas.openxmlformats.org/drawingml/2006/main" xmlns:r="http://schemas.openxmlformats.org/officeDocument/2006/relationships" xmlns:p="http://schemas.openxmlformats.org/presentationml/2006/main">
  <p:tag name="TIMESCALVALUEFONT" val="Yes"/>
</p:tagLst>
</file>

<file path=ppt/tags/tag59.xml><?xml version="1.0" encoding="utf-8"?>
<p:tagLst xmlns:a="http://schemas.openxmlformats.org/drawingml/2006/main" xmlns:r="http://schemas.openxmlformats.org/officeDocument/2006/relationships" xmlns:p="http://schemas.openxmlformats.org/presentationml/2006/main">
  <p:tag name="TIMESCALVALUEFONT" val="Yes"/>
</p:tagLst>
</file>

<file path=ppt/tags/tag6.xml><?xml version="1.0" encoding="utf-8"?>
<p:tagLst xmlns:a="http://schemas.openxmlformats.org/drawingml/2006/main" xmlns:r="http://schemas.openxmlformats.org/officeDocument/2006/relationships" xmlns:p="http://schemas.openxmlformats.org/presentationml/2006/main">
  <p:tag name="INTERVAL6" val="128,0,255,-65408,False;;1/10/2012 00:00:00;14/12/2012 00:00:00;Development of &quot;Low Fat Pipe&quot;;1;tbName;6;Calibri;11;Calibri;11;Calibri;11;2"/>
</p:tagLst>
</file>

<file path=ppt/tags/tag60.xml><?xml version="1.0" encoding="utf-8"?>
<p:tagLst xmlns:a="http://schemas.openxmlformats.org/drawingml/2006/main" xmlns:r="http://schemas.openxmlformats.org/officeDocument/2006/relationships" xmlns:p="http://schemas.openxmlformats.org/presentationml/2006/main">
  <p:tag name="LEFTYTIMEBANDDATE" val="Yes"/>
</p:tagLst>
</file>

<file path=ppt/tags/tag61.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62.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63.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64.xml><?xml version="1.0" encoding="utf-8"?>
<p:tagLst xmlns:a="http://schemas.openxmlformats.org/drawingml/2006/main" xmlns:r="http://schemas.openxmlformats.org/officeDocument/2006/relationships" xmlns:p="http://schemas.openxmlformats.org/presentationml/2006/main">
  <p:tag name="MILESTONE8" val="0,255,255,-256,False;16/11/2012 00:00:00;QTM SC2;False;False;True;True;tbName;8;Calibri;11;Calibri;11;8"/>
</p:tagLst>
</file>

<file path=ppt/tags/tag65.xml><?xml version="1.0" encoding="utf-8"?>
<p:tagLst xmlns:a="http://schemas.openxmlformats.org/drawingml/2006/main" xmlns:r="http://schemas.openxmlformats.org/officeDocument/2006/relationships" xmlns:p="http://schemas.openxmlformats.org/presentationml/2006/main">
  <p:tag name="MILESTONE0" val="64,255,0,-16711872,False;1/9/2013 00:00:00;Go Live;False;False;False;False;tbName;0;Calibri;11;Calibri;11;0"/>
</p:tagLst>
</file>

<file path=ppt/tags/tag7.xml><?xml version="1.0" encoding="utf-8"?>
<p:tagLst xmlns:a="http://schemas.openxmlformats.org/drawingml/2006/main" xmlns:r="http://schemas.openxmlformats.org/officeDocument/2006/relationships" xmlns:p="http://schemas.openxmlformats.org/presentationml/2006/main">
  <p:tag name="TIMESCALVALUEFONT" val="Yes"/>
</p:tagLst>
</file>

<file path=ppt/tags/tag8.xml><?xml version="1.0" encoding="utf-8"?>
<p:tagLst xmlns:a="http://schemas.openxmlformats.org/drawingml/2006/main" xmlns:r="http://schemas.openxmlformats.org/officeDocument/2006/relationships" xmlns:p="http://schemas.openxmlformats.org/presentationml/2006/main">
  <p:tag name="TIMESCALVALUEFONT" val="Yes"/>
</p:tagLst>
</file>

<file path=ppt/tags/tag9.xml><?xml version="1.0" encoding="utf-8"?>
<p:tagLst xmlns:a="http://schemas.openxmlformats.org/drawingml/2006/main" xmlns:r="http://schemas.openxmlformats.org/officeDocument/2006/relationships" xmlns:p="http://schemas.openxmlformats.org/presentationml/2006/main">
  <p:tag name="TIMESCALVALUEFONT" val="Yes"/>
</p:tagLst>
</file>

<file path=ppt/theme/theme1.xml><?xml version="1.0" encoding="utf-8"?>
<a:theme xmlns:a="http://schemas.openxmlformats.org/drawingml/2006/main" name="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ＭＳ Ｐゴシック"/>
        <a:cs typeface=""/>
      </a:majorFont>
      <a:minorFont>
        <a:latin typeface="Verdana"/>
        <a:ea typeface="ＭＳ Ｐゴシック"/>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Mukautettu suunnittelumalli">
  <a:themeElements>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fontScheme name="Mukautettu suunnittelumalli">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5000"/>
          </a:spcBef>
          <a:spcAft>
            <a:spcPct val="0"/>
          </a:spcAft>
          <a:buClrTx/>
          <a:buSzTx/>
          <a:buFontTx/>
          <a:buNone/>
          <a:tabLst/>
          <a:defRPr kumimoji="0" lang="fi-FI" sz="1400" b="0" i="0" u="none" strike="noStrike" cap="none" normalizeH="0" baseline="0">
            <a:ln>
              <a:noFill/>
            </a:ln>
            <a:solidFill>
              <a:schemeClr val="bg1"/>
            </a:solidFill>
            <a:effectLst/>
            <a:latin typeface="Verdana" charset="0"/>
          </a:defRPr>
        </a:defPPr>
      </a:lstStyle>
    </a:lnDef>
  </a:objectDefaults>
  <a:extraClrSchemeLst>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ukautettu suunnittelumall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ukautettu suunnittelumall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ukautettu suunnittelumall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ukautettu suunnittelumall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ukautettu suunnittelumall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ukautettu suunnittelumall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ukautettu suunnittelumall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ukautettu suunnittelumall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ukautettu suunnittelumall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ukautettu suunnittelumall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ukautettu suunnittelumall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ukautettu suunnittelumalli 13">
        <a:dk1>
          <a:srgbClr val="000000"/>
        </a:dk1>
        <a:lt1>
          <a:srgbClr val="FFFFFF"/>
        </a:lt1>
        <a:dk2>
          <a:srgbClr val="0046AD"/>
        </a:dk2>
        <a:lt2>
          <a:srgbClr val="B5B5B5"/>
        </a:lt2>
        <a:accent1>
          <a:srgbClr val="FF9900"/>
        </a:accent1>
        <a:accent2>
          <a:srgbClr val="585858"/>
        </a:accent2>
        <a:accent3>
          <a:srgbClr val="FFFFFF"/>
        </a:accent3>
        <a:accent4>
          <a:srgbClr val="000000"/>
        </a:accent4>
        <a:accent5>
          <a:srgbClr val="FFCAAA"/>
        </a:accent5>
        <a:accent6>
          <a:srgbClr val="4F4F4F"/>
        </a:accent6>
        <a:hlink>
          <a:srgbClr val="0046AD"/>
        </a:hlink>
        <a:folHlink>
          <a:srgbClr val="FFBE00"/>
        </a:folHlink>
      </a:clrScheme>
      <a:clrMap bg1="lt1" tx1="dk1" bg2="lt2" tx2="dk2" accent1="accent1" accent2="accent2" accent3="accent3" accent4="accent4" accent5="accent5" accent6="accent6" hlink="hlink" folHlink="folHlink"/>
    </a:extraClrScheme>
    <a:extraClrScheme>
      <a:clrScheme name="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0.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1.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2.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3.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4.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5.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6.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7.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8.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19.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0.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1.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2.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3.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4.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5.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6.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7.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8.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29.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0.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1.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2.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3.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4.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5.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6.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7.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8.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39.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0.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1.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2.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3.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4.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5.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6.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7.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8.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49.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0.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1.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2.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3.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4.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5.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6.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7.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8.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59.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0.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1.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2.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3.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4.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5.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6.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7.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8.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69.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0.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1.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2.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3.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4.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5.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6.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7.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8.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79.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xml><?xml version="1.0" encoding="utf-8"?>
<a:themeOverride xmlns:a="http://schemas.openxmlformats.org/drawingml/2006/main">
  <a:clrScheme name="1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0.xml><?xml version="1.0" encoding="utf-8"?>
<a:themeOverride xmlns:a="http://schemas.openxmlformats.org/drawingml/2006/main">
  <a:clrScheme name="3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1.xml><?xml version="1.0" encoding="utf-8"?>
<a:themeOverride xmlns:a="http://schemas.openxmlformats.org/drawingml/2006/main">
  <a:clrScheme name="4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2.xml><?xml version="1.0" encoding="utf-8"?>
<a:themeOverride xmlns:a="http://schemas.openxmlformats.org/drawingml/2006/main">
  <a:clrScheme name="5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3.xml><?xml version="1.0" encoding="utf-8"?>
<a:themeOverride xmlns:a="http://schemas.openxmlformats.org/drawingml/2006/main">
  <a:clrScheme name="6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84.xml><?xml version="1.0" encoding="utf-8"?>
<a:themeOverride xmlns:a="http://schemas.openxmlformats.org/drawingml/2006/main">
  <a:clrScheme name="7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ppt/theme/themeOverride9.xml><?xml version="1.0" encoding="utf-8"?>
<a:themeOverride xmlns:a="http://schemas.openxmlformats.org/drawingml/2006/main">
  <a:clrScheme name="2_Mukautettu suunnittelumalli 14">
    <a:dk1>
      <a:srgbClr val="000000"/>
    </a:dk1>
    <a:lt1>
      <a:srgbClr val="FFFFFF"/>
    </a:lt1>
    <a:dk2>
      <a:srgbClr val="0046AD"/>
    </a:dk2>
    <a:lt2>
      <a:srgbClr val="B5B5B5"/>
    </a:lt2>
    <a:accent1>
      <a:srgbClr val="0046AD"/>
    </a:accent1>
    <a:accent2>
      <a:srgbClr val="FF9900"/>
    </a:accent2>
    <a:accent3>
      <a:srgbClr val="FFFFFF"/>
    </a:accent3>
    <a:accent4>
      <a:srgbClr val="000000"/>
    </a:accent4>
    <a:accent5>
      <a:srgbClr val="AAB0D3"/>
    </a:accent5>
    <a:accent6>
      <a:srgbClr val="E78A00"/>
    </a:accent6>
    <a:hlink>
      <a:srgbClr val="585858"/>
    </a:hlink>
    <a:folHlink>
      <a:srgbClr val="008BC8"/>
    </a:folHlink>
  </a:clrScheme>
</a:themeOverride>
</file>

<file path=docProps/app.xml><?xml version="1.0" encoding="utf-8"?>
<Properties xmlns="http://schemas.openxmlformats.org/officeDocument/2006/extended-properties" xmlns:vt="http://schemas.openxmlformats.org/officeDocument/2006/docPropsVTypes">
  <Template/>
  <TotalTime>5825</TotalTime>
  <Words>3468</Words>
  <Application>Microsoft Office PowerPoint</Application>
  <PresentationFormat>On-screen Show (4:3)</PresentationFormat>
  <Paragraphs>735</Paragraphs>
  <Slides>53</Slides>
  <Notes>34</Notes>
  <HiddenSlides>0</HiddenSlides>
  <MMClips>0</MMClips>
  <ScaleCrop>false</ScaleCrop>
  <HeadingPairs>
    <vt:vector size="4" baseType="variant">
      <vt:variant>
        <vt:lpstr>Theme</vt:lpstr>
      </vt:variant>
      <vt:variant>
        <vt:i4>13</vt:i4>
      </vt:variant>
      <vt:variant>
        <vt:lpstr>Slide Titles</vt:lpstr>
      </vt:variant>
      <vt:variant>
        <vt:i4>53</vt:i4>
      </vt:variant>
    </vt:vector>
  </HeadingPairs>
  <TitlesOfParts>
    <vt:vector size="66" baseType="lpstr">
      <vt:lpstr>Mukautettu suunnittelumalli</vt:lpstr>
      <vt:lpstr>1_Mukautettu suunnittelumalli</vt:lpstr>
      <vt:lpstr>2_Mukautettu suunnittelumalli</vt:lpstr>
      <vt:lpstr>3_Mukautettu suunnittelumalli</vt:lpstr>
      <vt:lpstr>4_Mukautettu suunnittelumalli</vt:lpstr>
      <vt:lpstr>5_Mukautettu suunnittelumalli</vt:lpstr>
      <vt:lpstr>6_Mukautettu suunnittelumalli</vt:lpstr>
      <vt:lpstr>7_Mukautettu suunnittelumalli</vt:lpstr>
      <vt:lpstr>8_Mukautettu suunnittelumalli</vt:lpstr>
      <vt:lpstr>9_Mukautettu suunnittelumalli</vt:lpstr>
      <vt:lpstr>10_Mukautettu suunnittelumalli</vt:lpstr>
      <vt:lpstr>11_Mukautettu suunnittelumalli</vt:lpstr>
      <vt:lpstr>12_Mukautettu suunnittelumalli</vt:lpstr>
      <vt:lpstr>BPR: the role of ECHA</vt:lpstr>
      <vt:lpstr>Overview</vt:lpstr>
      <vt:lpstr>ECHA –7 years old</vt:lpstr>
      <vt:lpstr>The role of ECHA in biocides</vt:lpstr>
      <vt:lpstr>Summary of the role of ECHA in biocides</vt:lpstr>
      <vt:lpstr>Main processes coordinated by ECHA 1/2</vt:lpstr>
      <vt:lpstr>Main processes coordinated by ECHA 2/2</vt:lpstr>
      <vt:lpstr>PowerPoint Presentation</vt:lpstr>
      <vt:lpstr>Overview of the Biocidal Products Committee  </vt:lpstr>
      <vt:lpstr>PowerPoint Presentation</vt:lpstr>
      <vt:lpstr>PowerPoint Presentation</vt:lpstr>
      <vt:lpstr>Structure of the BPC and its Working Groups</vt:lpstr>
      <vt:lpstr>PowerPoint Presentation</vt:lpstr>
      <vt:lpstr>PowerPoint Presentation</vt:lpstr>
      <vt:lpstr>The challenges facing the Biocidal Products Committee and its Working Groups</vt:lpstr>
      <vt:lpstr>PowerPoint Presentation</vt:lpstr>
      <vt:lpstr>Achievements so far</vt:lpstr>
      <vt:lpstr>BPC and WG outlook 2014 onwards</vt:lpstr>
      <vt:lpstr>Partnership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equivalence</vt:lpstr>
      <vt:lpstr>PowerPoint Presentation</vt:lpstr>
      <vt:lpstr>PowerPoint Presentation</vt:lpstr>
      <vt:lpstr>PowerPoint Presentation</vt:lpstr>
      <vt:lpstr>PowerPoint Presentation</vt:lpstr>
      <vt:lpstr>PowerPoint Presentation</vt:lpstr>
      <vt:lpstr>PowerPoint Presentation</vt:lpstr>
      <vt:lpstr>Overview</vt:lpstr>
      <vt:lpstr>Register for Biocidal Products (R4BP 3.1)</vt:lpstr>
      <vt:lpstr>PowerPoint Presentation</vt:lpstr>
      <vt:lpstr>PowerPoint Presentation</vt:lpstr>
      <vt:lpstr>PowerPoint Presentation</vt:lpstr>
      <vt:lpstr>PowerPoint Presentation</vt:lpstr>
      <vt:lpstr>PowerPoint Presentation</vt:lpstr>
      <vt:lpstr>IUCLID</vt:lpstr>
      <vt:lpstr>PowerPoint Presentation</vt:lpstr>
      <vt:lpstr>IUCLID 5.6</vt:lpstr>
      <vt:lpstr>Overview</vt:lpstr>
      <vt:lpstr>Communication</vt:lpstr>
      <vt:lpstr>PowerPoint Presentation</vt:lpstr>
      <vt:lpstr>Webinars</vt:lpstr>
      <vt:lpstr>Communication, Contact details &amp; Contact form</vt:lpstr>
      <vt:lpstr>Helpdesk</vt:lpstr>
      <vt:lpstr>Helpdesk questions</vt:lpstr>
      <vt:lpstr>ECHA Guidance documents </vt:lpstr>
      <vt:lpstr>Thank you!</vt:lpstr>
    </vt:vector>
  </TitlesOfParts>
  <Company>Kerros Oy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Mikko Mäkinen</dc:creator>
  <cp:lastModifiedBy>KENIGSWALD Hugues</cp:lastModifiedBy>
  <cp:revision>852</cp:revision>
  <cp:lastPrinted>2014-08-28T17:11:55Z</cp:lastPrinted>
  <dcterms:created xsi:type="dcterms:W3CDTF">2011-06-06T10:47:49Z</dcterms:created>
  <dcterms:modified xsi:type="dcterms:W3CDTF">2014-10-09T10:20:43Z</dcterms:modified>
</cp:coreProperties>
</file>